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05" r:id="rId2"/>
    <p:sldId id="307" r:id="rId3"/>
    <p:sldId id="267" r:id="rId4"/>
    <p:sldId id="322" r:id="rId5"/>
    <p:sldId id="323" r:id="rId6"/>
    <p:sldId id="309" r:id="rId7"/>
    <p:sldId id="290" r:id="rId8"/>
    <p:sldId id="325" r:id="rId9"/>
    <p:sldId id="317" r:id="rId10"/>
    <p:sldId id="318" r:id="rId11"/>
    <p:sldId id="327" r:id="rId12"/>
    <p:sldId id="313" r:id="rId13"/>
    <p:sldId id="319" r:id="rId14"/>
    <p:sldId id="328"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CE0"/>
    <a:srgbClr val="FFECDE"/>
    <a:srgbClr val="FF0000"/>
    <a:srgbClr val="0000CC"/>
    <a:srgbClr val="B2B2B2"/>
    <a:srgbClr val="050403"/>
    <a:srgbClr val="990000"/>
    <a:srgbClr val="FFDDB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828" autoAdjust="0"/>
    <p:restoredTop sz="84171" autoAdjust="0"/>
  </p:normalViewPr>
  <p:slideViewPr>
    <p:cSldViewPr>
      <p:cViewPr varScale="1">
        <p:scale>
          <a:sx n="112" d="100"/>
          <a:sy n="112" d="100"/>
        </p:scale>
        <p:origin x="-120" y="-90"/>
      </p:cViewPr>
      <p:guideLst>
        <p:guide orient="horz" pos="2160"/>
        <p:guide pos="2880"/>
      </p:guideLst>
    </p:cSldViewPr>
  </p:slideViewPr>
  <p:notesTextViewPr>
    <p:cViewPr>
      <p:scale>
        <a:sx n="1" d="1"/>
        <a:sy n="1" d="1"/>
      </p:scale>
      <p:origin x="0" y="0"/>
    </p:cViewPr>
  </p:notesTextViewPr>
  <p:sorterViewPr>
    <p:cViewPr>
      <p:scale>
        <a:sx n="100" d="100"/>
        <a:sy n="100" d="100"/>
      </p:scale>
      <p:origin x="0" y="177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4134B48-4FD0-4F80-8B25-B16E734A90E0}" type="datetimeFigureOut">
              <a:rPr lang="ru-RU"/>
              <a:pPr>
                <a:defRPr/>
              </a:pPr>
              <a:t>29.09.2013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8B3E801-9C65-4ABF-8540-EE4922052BD1}"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22C5CD-1A03-4450-96D9-347911EB38A6}" type="slidenum">
              <a:rPr lang="ru-RU"/>
              <a:pPr fontAlgn="base">
                <a:spcBef>
                  <a:spcPct val="0"/>
                </a:spcBef>
                <a:spcAft>
                  <a:spcPct val="0"/>
                </a:spcAft>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раз слайда 1"/>
          <p:cNvSpPr>
            <a:spLocks noGrp="1" noRot="1" noChangeAspect="1"/>
          </p:cNvSpPr>
          <p:nvPr>
            <p:ph type="sldImg"/>
          </p:nvPr>
        </p:nvSpPr>
        <p:spPr bwMode="auto">
          <a:noFill/>
          <a:ln>
            <a:solidFill>
              <a:srgbClr val="000000"/>
            </a:solidFill>
            <a:miter lim="800000"/>
            <a:headEnd/>
            <a:tailEnd/>
          </a:ln>
        </p:spPr>
      </p:sp>
      <p:sp>
        <p:nvSpPr>
          <p:cNvPr id="3481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3481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3FB598-1CA0-449A-9617-57ABDF04046C}" type="slidenum">
              <a:rPr lang="ru-RU"/>
              <a:pPr fontAlgn="base">
                <a:spcBef>
                  <a:spcPct val="0"/>
                </a:spcBef>
                <a:spcAft>
                  <a:spcPct val="0"/>
                </a:spcAft>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Образ слайда 1"/>
          <p:cNvSpPr>
            <a:spLocks noGrp="1" noRot="1" noChangeAspect="1"/>
          </p:cNvSpPr>
          <p:nvPr>
            <p:ph type="sldImg"/>
          </p:nvPr>
        </p:nvSpPr>
        <p:spPr bwMode="auto">
          <a:noFill/>
          <a:ln>
            <a:solidFill>
              <a:srgbClr val="000000"/>
            </a:solidFill>
            <a:miter lim="800000"/>
            <a:headEnd/>
            <a:tailEnd/>
          </a:ln>
        </p:spPr>
      </p:sp>
      <p:sp>
        <p:nvSpPr>
          <p:cNvPr id="3686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686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D22E9D-AB3F-4714-B8D1-7026DE273942}" type="slidenum">
              <a:rPr lang="ru-RU"/>
              <a:pPr fontAlgn="base">
                <a:spcBef>
                  <a:spcPct val="0"/>
                </a:spcBef>
                <a:spcAft>
                  <a:spcPct val="0"/>
                </a:spcAft>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Образ слайда 1"/>
          <p:cNvSpPr>
            <a:spLocks noGrp="1" noRot="1" noChangeAspect="1"/>
          </p:cNvSpPr>
          <p:nvPr>
            <p:ph type="sldImg"/>
          </p:nvPr>
        </p:nvSpPr>
        <p:spPr bwMode="auto">
          <a:noFill/>
          <a:ln>
            <a:solidFill>
              <a:srgbClr val="000000"/>
            </a:solidFill>
            <a:miter lim="800000"/>
            <a:headEnd/>
            <a:tailEnd/>
          </a:ln>
        </p:spPr>
      </p:sp>
      <p:sp>
        <p:nvSpPr>
          <p:cNvPr id="3891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3891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E0B291-F16F-4F0F-B298-EE8E0C12DEDE}" type="slidenum">
              <a:rPr lang="ru-RU"/>
              <a:pPr fontAlgn="base">
                <a:spcBef>
                  <a:spcPct val="0"/>
                </a:spcBef>
                <a:spcAft>
                  <a:spcPct val="0"/>
                </a:spcAft>
              </a:pPr>
              <a:t>13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Образ слайда 1"/>
          <p:cNvSpPr>
            <a:spLocks noGrp="1" noRot="1" noChangeAspect="1"/>
          </p:cNvSpPr>
          <p:nvPr>
            <p:ph type="sldImg"/>
          </p:nvPr>
        </p:nvSpPr>
        <p:spPr bwMode="auto">
          <a:noFill/>
          <a:ln>
            <a:solidFill>
              <a:srgbClr val="000000"/>
            </a:solidFill>
            <a:miter lim="800000"/>
            <a:headEnd/>
            <a:tailEnd/>
          </a:ln>
        </p:spPr>
      </p:sp>
      <p:sp>
        <p:nvSpPr>
          <p:cNvPr id="409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щелчке. Происходит выцветание вопроса</a:t>
            </a:r>
          </a:p>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409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E038B1-9287-4B36-A9AE-C37F97BB9378}" type="slidenum">
              <a:rPr lang="ru-RU"/>
              <a:pPr fontAlgn="base">
                <a:spcBef>
                  <a:spcPct val="0"/>
                </a:spcBef>
                <a:spcAft>
                  <a:spcPct val="0"/>
                </a:spcAft>
              </a:pPr>
              <a:t>14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документу (справа) выводит на слайд увеличенную копию документа. Щелчок по увеличенному документу сворачивает его. Смена вопросов происходит  по щелчку на тексте вопроса. Переход на следующий слайд – щелчок за пределами текстовых блоков</a:t>
            </a:r>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7EA686-509C-4FCC-8898-1CEF614CC91E}" type="slidenum">
              <a:rPr lang="ru-RU"/>
              <a:pPr fontAlgn="base">
                <a:spcBef>
                  <a:spcPct val="0"/>
                </a:spcBef>
                <a:spcAft>
                  <a:spcPct val="0"/>
                </a:spcAft>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Вопрос исчезает, возникает авторская формулировка проблемной ситуации</a:t>
            </a:r>
          </a:p>
          <a:p>
            <a:pPr>
              <a:spcBef>
                <a:spcPct val="0"/>
              </a:spcBef>
            </a:pPr>
            <a:endParaRPr lang="ru-RU" smtClean="0"/>
          </a:p>
        </p:txBody>
      </p:sp>
      <p:sp>
        <p:nvSpPr>
          <p:cNvPr id="194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C87A0C-37C4-418B-A8DC-3CEA79A9023B}" type="slidenum">
              <a:rPr lang="ru-RU"/>
              <a:pPr fontAlgn="base">
                <a:spcBef>
                  <a:spcPct val="0"/>
                </a:spcBef>
                <a:spcAft>
                  <a:spcPct val="0"/>
                </a:spcAft>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ea typeface="Calibri" pitchFamily="34" charset="0"/>
                <a:cs typeface="Times New Roman" pitchFamily="18" charset="0"/>
              </a:rPr>
              <a:t>Для выполнения задания необходимо воспользоваться встроенными средствами </a:t>
            </a:r>
            <a:r>
              <a:rPr lang="en-US" smtClean="0">
                <a:ea typeface="Calibri" pitchFamily="34" charset="0"/>
                <a:cs typeface="Times New Roman" pitchFamily="18" charset="0"/>
              </a:rPr>
              <a:t>Microsoft  PPT</a:t>
            </a:r>
            <a:r>
              <a:rPr lang="ru-RU" smtClean="0">
                <a:ea typeface="Calibri" pitchFamily="34" charset="0"/>
                <a:cs typeface="Times New Roman" pitchFamily="18" charset="0"/>
              </a:rPr>
              <a:t> в режиме просмотра (инструмент «ПЕРО»)</a:t>
            </a:r>
          </a:p>
          <a:p>
            <a:pPr>
              <a:spcBef>
                <a:spcPct val="0"/>
              </a:spcBef>
            </a:pPr>
            <a:endParaRPr lang="ru-RU" smtClean="0">
              <a:ea typeface="Calibri" pitchFamily="34" charset="0"/>
              <a:cs typeface="Times New Roman" pitchFamily="18" charset="0"/>
            </a:endParaRPr>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0EF152-DE99-4A49-91B9-99CDCD28FE48}" type="slidenum">
              <a:rPr lang="ru-RU"/>
              <a:pPr fontAlgn="base">
                <a:spcBef>
                  <a:spcPct val="0"/>
                </a:spcBef>
                <a:spcAft>
                  <a:spcPct val="0"/>
                </a:spcAft>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таблицы. Заполнение таблицы в режиме просмотра происходит при использовании встроенных средств </a:t>
            </a:r>
            <a:r>
              <a:rPr lang="en-US" smtClean="0"/>
              <a:t>Microsoft PPT</a:t>
            </a:r>
            <a:endParaRPr lang="ru-RU" smtClean="0"/>
          </a:p>
        </p:txBody>
      </p:sp>
      <p:sp>
        <p:nvSpPr>
          <p:cNvPr id="235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A48DB6-BCE8-486E-A26C-1AF858441F23}" type="slidenum">
              <a:rPr lang="ru-RU"/>
              <a:pPr fontAlgn="base">
                <a:spcBef>
                  <a:spcPct val="0"/>
                </a:spcBef>
                <a:spcAft>
                  <a:spcPct val="0"/>
                </a:spcAft>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p:cNvSpPr>
          <p:nvPr>
            <p:ph type="sldImg"/>
          </p:nvPr>
        </p:nvSpPr>
        <p:spPr bwMode="auto">
          <a:noFill/>
          <a:ln>
            <a:solidFill>
              <a:srgbClr val="000000"/>
            </a:solidFill>
            <a:miter lim="800000"/>
            <a:headEnd/>
            <a:tailEnd/>
          </a:ln>
        </p:spPr>
      </p:sp>
      <p:sp>
        <p:nvSpPr>
          <p:cNvPr id="2662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2662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B70480-DC34-4D30-80AF-4E982FABA680}" type="slidenum">
              <a:rPr lang="ru-RU"/>
              <a:pPr fontAlgn="base">
                <a:spcBef>
                  <a:spcPct val="0"/>
                </a:spcBef>
                <a:spcAft>
                  <a:spcPct val="0"/>
                </a:spcAft>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раз слайда 1"/>
          <p:cNvSpPr>
            <a:spLocks noGrp="1" noRot="1" noChangeAspect="1"/>
          </p:cNvSpPr>
          <p:nvPr>
            <p:ph type="sldImg"/>
          </p:nvPr>
        </p:nvSpPr>
        <p:spPr bwMode="auto">
          <a:noFill/>
          <a:ln>
            <a:solidFill>
              <a:srgbClr val="000000"/>
            </a:solidFill>
            <a:miter lim="800000"/>
            <a:headEnd/>
            <a:tailEnd/>
          </a:ln>
        </p:spPr>
      </p:sp>
      <p:sp>
        <p:nvSpPr>
          <p:cNvPr id="2867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2867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D522A5-5111-480F-A7E7-610E5C9760BD}" type="slidenum">
              <a:rPr lang="ru-RU"/>
              <a:pPr fontAlgn="base">
                <a:spcBef>
                  <a:spcPct val="0"/>
                </a:spcBef>
                <a:spcAft>
                  <a:spcPct val="0"/>
                </a:spcAft>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раз слайда 1"/>
          <p:cNvSpPr>
            <a:spLocks noGrp="1" noRot="1" noChangeAspect="1"/>
          </p:cNvSpPr>
          <p:nvPr>
            <p:ph type="sldImg"/>
          </p:nvPr>
        </p:nvSpPr>
        <p:spPr bwMode="auto">
          <a:noFill/>
          <a:ln>
            <a:solidFill>
              <a:srgbClr val="000000"/>
            </a:solidFill>
            <a:miter lim="800000"/>
            <a:headEnd/>
            <a:tailEnd/>
          </a:ln>
        </p:spPr>
      </p:sp>
      <p:sp>
        <p:nvSpPr>
          <p:cNvPr id="3072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3072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58C7AFF-0DF5-4C11-8DC5-606A830D527E}" type="slidenum">
              <a:rPr lang="ru-RU"/>
              <a:pPr fontAlgn="base">
                <a:spcBef>
                  <a:spcPct val="0"/>
                </a:spcBef>
                <a:spcAft>
                  <a:spcPct val="0"/>
                </a:spcAft>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раз слайда 1"/>
          <p:cNvSpPr>
            <a:spLocks noGrp="1" noRot="1" noChangeAspect="1"/>
          </p:cNvSpPr>
          <p:nvPr>
            <p:ph type="sldImg"/>
          </p:nvPr>
        </p:nvSpPr>
        <p:spPr bwMode="auto">
          <a:noFill/>
          <a:ln>
            <a:solidFill>
              <a:srgbClr val="000000"/>
            </a:solidFill>
            <a:miter lim="800000"/>
            <a:headEnd/>
            <a:tailEnd/>
          </a:ln>
        </p:spPr>
      </p:sp>
      <p:sp>
        <p:nvSpPr>
          <p:cNvPr id="3277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277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5B13A1-14DE-4F8E-8579-2A7296FC6298}" type="slidenum">
              <a:rPr lang="ru-RU"/>
              <a:pPr fontAlgn="base">
                <a:spcBef>
                  <a:spcPct val="0"/>
                </a:spcBef>
                <a:spcAft>
                  <a:spcPct val="0"/>
                </a:spcAft>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3774064-07F9-4C1A-9126-2590A8C414DA}" type="datetimeFigureOut">
              <a:rPr lang="ru-RU"/>
              <a:pPr>
                <a:defRPr/>
              </a:pPr>
              <a:t>29.09.2013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ED845E1-8B4B-4F1E-AD9A-BA0315E8029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DD7B98F-5CE4-4852-902B-81A998E58ED7}" type="datetimeFigureOut">
              <a:rPr lang="ru-RU"/>
              <a:pPr>
                <a:defRPr/>
              </a:pPr>
              <a:t>29.09.2013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3A03A87-2D8B-47B7-A627-9C60D9478D6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65925CE-801A-4486-938C-BA654DD68FBE}" type="datetimeFigureOut">
              <a:rPr lang="ru-RU"/>
              <a:pPr>
                <a:defRPr/>
              </a:pPr>
              <a:t>29.09.2013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7C0204B-3165-4CA7-87AE-623D2C0B2B8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5" name="Picture 5"/>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47700"/>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F245092F-0B91-4C94-8ADC-BE683E231596}" type="datetimeFigureOut">
              <a:rPr lang="ru-RU"/>
              <a:pPr>
                <a:defRPr/>
              </a:pPr>
              <a:t>29.09.2013</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4FA81034-87FC-496A-9B6B-D841AA7DA5D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F3737B8-F906-4658-83BD-F26B2AA1392F}" type="datetimeFigureOut">
              <a:rPr lang="ru-RU"/>
              <a:pPr>
                <a:defRPr/>
              </a:pPr>
              <a:t>29.09.2013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086D1E8-8CA3-476D-A6C8-6864A83D2F4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6" name="Picture 5"/>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47700"/>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dirty="0"/>
          </a:p>
        </p:txBody>
      </p:sp>
      <p:sp>
        <p:nvSpPr>
          <p:cNvPr id="3" name="Объект 2"/>
          <p:cNvSpPr>
            <a:spLocks noGrp="1"/>
          </p:cNvSpPr>
          <p:nvPr>
            <p:ph sz="half" idx="1"/>
          </p:nvPr>
        </p:nvSpPr>
        <p:spPr>
          <a:xfrm>
            <a:off x="252000" y="980727"/>
            <a:ext cx="3600000" cy="5688000"/>
          </a:xfrm>
          <a:prstGeom prst="roundRect">
            <a:avLst>
              <a:gd name="adj" fmla="val 10317"/>
            </a:avLst>
          </a:prstGeom>
          <a:ln w="44450">
            <a:solidFill>
              <a:srgbClr val="FF00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56000" y="980727"/>
            <a:ext cx="3600000" cy="5688000"/>
          </a:xfrm>
          <a:prstGeom prst="roundRect">
            <a:avLst>
              <a:gd name="adj" fmla="val 9259"/>
            </a:avLst>
          </a:prstGeom>
          <a:ln w="44450">
            <a:solidFill>
              <a:srgbClr val="00CC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4"/>
          <p:cNvSpPr>
            <a:spLocks noGrp="1"/>
          </p:cNvSpPr>
          <p:nvPr>
            <p:ph type="dt" sz="half" idx="10"/>
          </p:nvPr>
        </p:nvSpPr>
        <p:spPr/>
        <p:txBody>
          <a:bodyPr/>
          <a:lstStyle>
            <a:lvl1pPr>
              <a:defRPr/>
            </a:lvl1pPr>
          </a:lstStyle>
          <a:p>
            <a:pPr>
              <a:defRPr/>
            </a:pPr>
            <a:fld id="{8A75100A-2DCC-4424-8135-09C868315417}" type="datetimeFigureOut">
              <a:rPr lang="ru-RU"/>
              <a:pPr>
                <a:defRPr/>
              </a:pPr>
              <a:t>29.09.2013</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1263DC29-52E4-4CA1-AE5B-E5165F8C9CD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B0AE809-9167-4982-AE16-1979C1DBDC4C}" type="datetimeFigureOut">
              <a:rPr lang="ru-RU"/>
              <a:pPr>
                <a:defRPr/>
              </a:pPr>
              <a:t>29.09.2013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B8753C5-685E-4A82-B106-BCB29C536D1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4" name="Picture 5"/>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47700"/>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5" name="Дата 2"/>
          <p:cNvSpPr>
            <a:spLocks noGrp="1"/>
          </p:cNvSpPr>
          <p:nvPr>
            <p:ph type="dt" sz="half" idx="10"/>
          </p:nvPr>
        </p:nvSpPr>
        <p:spPr/>
        <p:txBody>
          <a:bodyPr/>
          <a:lstStyle>
            <a:lvl1pPr>
              <a:defRPr/>
            </a:lvl1pPr>
          </a:lstStyle>
          <a:p>
            <a:pPr>
              <a:defRPr/>
            </a:pPr>
            <a:fld id="{9B7ED2A2-FE0D-4C45-AC9C-A3C9483C087B}" type="datetimeFigureOut">
              <a:rPr lang="ru-RU"/>
              <a:pPr>
                <a:defRPr/>
              </a:pPr>
              <a:t>29.09.2013</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76BEDBD0-8C82-4CA0-9775-E661E720D033}"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5"/>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227763"/>
            <a:ext cx="9144000" cy="657225"/>
          </a:xfrm>
          <a:prstGeom prst="rect">
            <a:avLst/>
          </a:prstGeom>
          <a:noFill/>
          <a:ln w="9525">
            <a:noFill/>
            <a:miter lim="800000"/>
            <a:headEnd/>
            <a:tailEnd/>
          </a:ln>
        </p:spPr>
      </p:pic>
      <p:sp>
        <p:nvSpPr>
          <p:cNvPr id="3" name="Заголовок 1"/>
          <p:cNvSpPr txBox="1">
            <a:spLocks/>
          </p:cNvSpPr>
          <p:nvPr userDrawn="1"/>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sp>
        <p:nvSpPr>
          <p:cNvPr id="4" name="Дата 1"/>
          <p:cNvSpPr>
            <a:spLocks noGrp="1"/>
          </p:cNvSpPr>
          <p:nvPr>
            <p:ph type="dt" sz="half" idx="10"/>
          </p:nvPr>
        </p:nvSpPr>
        <p:spPr/>
        <p:txBody>
          <a:bodyPr/>
          <a:lstStyle>
            <a:lvl1pPr>
              <a:defRPr/>
            </a:lvl1pPr>
          </a:lstStyle>
          <a:p>
            <a:pPr>
              <a:defRPr/>
            </a:pPr>
            <a:fld id="{75A45843-D3D1-42CB-9D9A-E19659C72967}" type="datetimeFigureOut">
              <a:rPr lang="ru-RU"/>
              <a:pPr>
                <a:defRPr/>
              </a:pPr>
              <a:t>29.09.2013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484AA21F-850E-4C65-BDBB-A81DCA48B26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1946C04-8B63-4783-B488-0E05C2D9312E}" type="datetimeFigureOut">
              <a:rPr lang="ru-RU"/>
              <a:pPr>
                <a:defRPr/>
              </a:pPr>
              <a:t>29.09.2013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A6C48CC-74B3-4F70-81C0-C361B5F3893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E8085A8-5F64-4A17-8DB9-B2B6DB79D58D}" type="datetimeFigureOut">
              <a:rPr lang="ru-RU"/>
              <a:pPr>
                <a:defRPr/>
              </a:pPr>
              <a:t>29.09.2013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9406821-1A3E-42E0-B5ED-C1A8CAEA323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169863"/>
            <a:ext cx="8642350" cy="1196975"/>
          </a:xfrm>
          <a:prstGeom prst="rect">
            <a:avLst/>
          </a:prstGeom>
        </p:spPr>
        <p:txBody>
          <a:bodyPr vert="horz" lIns="91440" tIns="45720" rIns="91440" bIns="45720" rtlCol="0" anchor="t"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mtClean="0"/>
              <a:t>Образец заголовка</a:t>
            </a:r>
            <a:endParaRPr lang="ru-RU"/>
          </a:p>
        </p:txBody>
      </p:sp>
      <p:sp>
        <p:nvSpPr>
          <p:cNvPr id="1027" name="Текст 2"/>
          <p:cNvSpPr>
            <a:spLocks noGrp="1"/>
          </p:cNvSpPr>
          <p:nvPr>
            <p:ph type="body" idx="1"/>
          </p:nvPr>
        </p:nvSpPr>
        <p:spPr bwMode="auto">
          <a:xfrm>
            <a:off x="250825" y="1495425"/>
            <a:ext cx="8642350"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EAC956B-C9A5-41BA-B2A3-EB6C00E65253}" type="datetimeFigureOut">
              <a:rPr lang="ru-RU"/>
              <a:pPr>
                <a:defRPr/>
              </a:pPr>
              <a:t>29.09.2013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E25D64C-4B6A-4015-9C39-945E21E255E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0" r:id="rId3"/>
    <p:sldLayoutId id="2147483673" r:id="rId4"/>
    <p:sldLayoutId id="2147483669" r:id="rId5"/>
    <p:sldLayoutId id="2147483674" r:id="rId6"/>
    <p:sldLayoutId id="2147483675" r:id="rId7"/>
    <p:sldLayoutId id="2147483668" r:id="rId8"/>
    <p:sldLayoutId id="2147483667" r:id="rId9"/>
    <p:sldLayoutId id="2147483666" r:id="rId10"/>
    <p:sldLayoutId id="2147483665" r:id="rId11"/>
  </p:sldLayoutIdLst>
  <p:txStyles>
    <p:titleStyle>
      <a:lvl1pPr algn="ctr" rtl="0" fontAlgn="base">
        <a:spcBef>
          <a:spcPct val="0"/>
        </a:spcBef>
        <a:spcAft>
          <a:spcPct val="0"/>
        </a:spcAft>
        <a:defRPr sz="4400" b="1" kern="120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vl2pPr algn="ctr" rtl="0" fontAlgn="base">
        <a:spcBef>
          <a:spcPct val="0"/>
        </a:spcBef>
        <a:spcAft>
          <a:spcPct val="0"/>
        </a:spcAft>
        <a:defRPr sz="4400" b="1">
          <a:solidFill>
            <a:schemeClr val="tx1"/>
          </a:solidFill>
          <a:latin typeface="Comic Sans MS" pitchFamily="66" charset="0"/>
        </a:defRPr>
      </a:lvl2pPr>
      <a:lvl3pPr algn="ctr" rtl="0" fontAlgn="base">
        <a:spcBef>
          <a:spcPct val="0"/>
        </a:spcBef>
        <a:spcAft>
          <a:spcPct val="0"/>
        </a:spcAft>
        <a:defRPr sz="4400" b="1">
          <a:solidFill>
            <a:schemeClr val="tx1"/>
          </a:solidFill>
          <a:latin typeface="Comic Sans MS" pitchFamily="66" charset="0"/>
        </a:defRPr>
      </a:lvl3pPr>
      <a:lvl4pPr algn="ctr" rtl="0" fontAlgn="base">
        <a:spcBef>
          <a:spcPct val="0"/>
        </a:spcBef>
        <a:spcAft>
          <a:spcPct val="0"/>
        </a:spcAft>
        <a:defRPr sz="4400" b="1">
          <a:solidFill>
            <a:schemeClr val="tx1"/>
          </a:solidFill>
          <a:latin typeface="Comic Sans MS" pitchFamily="66" charset="0"/>
        </a:defRPr>
      </a:lvl4pPr>
      <a:lvl5pPr algn="ctr" rtl="0" fontAlgn="base">
        <a:spcBef>
          <a:spcPct val="0"/>
        </a:spcBef>
        <a:spcAft>
          <a:spcPct val="0"/>
        </a:spcAft>
        <a:defRPr sz="4400" b="1">
          <a:solidFill>
            <a:schemeClr val="tx1"/>
          </a:solidFill>
          <a:latin typeface="Comic Sans MS" pitchFamily="66" charset="0"/>
        </a:defRPr>
      </a:lvl5pPr>
      <a:lvl6pPr marL="457200" algn="ctr" rtl="0" fontAlgn="base">
        <a:spcBef>
          <a:spcPct val="0"/>
        </a:spcBef>
        <a:spcAft>
          <a:spcPct val="0"/>
        </a:spcAft>
        <a:defRPr sz="4400" b="1">
          <a:solidFill>
            <a:schemeClr val="tx1"/>
          </a:solidFill>
          <a:latin typeface="Comic Sans MS" pitchFamily="66" charset="0"/>
        </a:defRPr>
      </a:lvl6pPr>
      <a:lvl7pPr marL="914400" algn="ctr" rtl="0" fontAlgn="base">
        <a:spcBef>
          <a:spcPct val="0"/>
        </a:spcBef>
        <a:spcAft>
          <a:spcPct val="0"/>
        </a:spcAft>
        <a:defRPr sz="4400" b="1">
          <a:solidFill>
            <a:schemeClr val="tx1"/>
          </a:solidFill>
          <a:latin typeface="Comic Sans MS" pitchFamily="66" charset="0"/>
        </a:defRPr>
      </a:lvl7pPr>
      <a:lvl8pPr marL="1371600" algn="ctr" rtl="0" fontAlgn="base">
        <a:spcBef>
          <a:spcPct val="0"/>
        </a:spcBef>
        <a:spcAft>
          <a:spcPct val="0"/>
        </a:spcAft>
        <a:defRPr sz="4400" b="1">
          <a:solidFill>
            <a:schemeClr val="tx1"/>
          </a:solidFill>
          <a:latin typeface="Comic Sans MS" pitchFamily="66" charset="0"/>
        </a:defRPr>
      </a:lvl8pPr>
      <a:lvl9pPr marL="1828800" algn="ctr" rtl="0" fontAlgn="base">
        <a:spcBef>
          <a:spcPct val="0"/>
        </a:spcBef>
        <a:spcAft>
          <a:spcPct val="0"/>
        </a:spcAft>
        <a:defRPr sz="4400" b="1">
          <a:solidFill>
            <a:schemeClr val="tx1"/>
          </a:solidFill>
          <a:latin typeface="Comic Sans MS" pitchFamily="66"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jpeg"/><Relationship Id="rId7" Type="http://schemas.openxmlformats.org/officeDocument/2006/relationships/image" Target="../media/image11.jpeg"/><Relationship Id="rId12"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Прямоугольник 3"/>
          <p:cNvSpPr>
            <a:spLocks noChangeArrowheads="1"/>
          </p:cNvSpPr>
          <p:nvPr/>
        </p:nvSpPr>
        <p:spPr bwMode="auto">
          <a:xfrm>
            <a:off x="6394450" y="6488113"/>
            <a:ext cx="2749550" cy="369887"/>
          </a:xfrm>
          <a:prstGeom prst="rect">
            <a:avLst/>
          </a:prstGeom>
          <a:noFill/>
          <a:ln w="9525">
            <a:noFill/>
            <a:miter lim="800000"/>
            <a:headEnd/>
            <a:tailEnd/>
          </a:ln>
        </p:spPr>
        <p:txBody>
          <a:bodyPr wrap="none">
            <a:spAutoFit/>
          </a:bodyPr>
          <a:lstStyle/>
          <a:p>
            <a:r>
              <a:rPr lang="ru-RU">
                <a:latin typeface="Comic Sans MS" pitchFamily="66" charset="0"/>
              </a:rPr>
              <a:t>© ООО «Баласс», 2013</a:t>
            </a:r>
          </a:p>
        </p:txBody>
      </p:sp>
      <p:sp>
        <p:nvSpPr>
          <p:cNvPr id="5" name="Подзаголовок 2"/>
          <p:cNvSpPr txBox="1">
            <a:spLocks/>
          </p:cNvSpPr>
          <p:nvPr/>
        </p:nvSpPr>
        <p:spPr>
          <a:xfrm>
            <a:off x="0" y="6240463"/>
            <a:ext cx="5940425" cy="639762"/>
          </a:xfrm>
          <a:prstGeom prst="rect">
            <a:avLst/>
          </a:prstGeom>
        </p:spPr>
        <p:txBody>
          <a:bodyPr anchor="ctr">
            <a:spAutoFit/>
          </a:bodyPr>
          <a:lstStyle/>
          <a:p>
            <a:pPr>
              <a:buFont typeface="Arial" charset="0"/>
              <a:buNone/>
            </a:pPr>
            <a:r>
              <a:rPr lang="ru-RU" sz="1200">
                <a:solidFill>
                  <a:srgbClr val="400000"/>
                </a:solidFill>
                <a:latin typeface="Comic Sans MS" pitchFamily="66" charset="0"/>
              </a:rPr>
              <a:t>Образовательная система «Школа 2100». </a:t>
            </a:r>
          </a:p>
          <a:p>
            <a:pPr>
              <a:buFont typeface="Arial" charset="0"/>
              <a:buNone/>
            </a:pPr>
            <a:r>
              <a:rPr lang="ru-RU" sz="1200">
                <a:solidFill>
                  <a:srgbClr val="400000"/>
                </a:solidFill>
                <a:latin typeface="Comic Sans MS" pitchFamily="66" charset="0"/>
              </a:rPr>
              <a:t>Данилов Д.Д. и др. Всеобщая история. </a:t>
            </a:r>
            <a:r>
              <a:rPr lang="en-US" sz="1200">
                <a:solidFill>
                  <a:srgbClr val="400000"/>
                </a:solidFill>
                <a:latin typeface="Comic Sans MS" pitchFamily="66" charset="0"/>
              </a:rPr>
              <a:t>6</a:t>
            </a:r>
            <a:r>
              <a:rPr lang="ru-RU" sz="1200">
                <a:solidFill>
                  <a:srgbClr val="400000"/>
                </a:solidFill>
                <a:latin typeface="Comic Sans MS" pitchFamily="66" charset="0"/>
              </a:rPr>
              <a:t> класс. История Средних веков</a:t>
            </a:r>
            <a:r>
              <a:rPr lang="ru-RU" sz="1200">
                <a:solidFill>
                  <a:srgbClr val="400000"/>
                </a:solidFill>
              </a:rPr>
              <a:t>.</a:t>
            </a:r>
            <a:r>
              <a:rPr lang="ru-RU" sz="1200">
                <a:solidFill>
                  <a:srgbClr val="400000"/>
                </a:solidFill>
                <a:latin typeface="Comic Sans MS" pitchFamily="66" charset="0"/>
              </a:rPr>
              <a:t> </a:t>
            </a:r>
            <a:r>
              <a:rPr lang="ru-RU" sz="1200">
                <a:solidFill>
                  <a:srgbClr val="400000"/>
                </a:solidFill>
                <a:cs typeface="Arial" charset="0"/>
              </a:rPr>
              <a:t>§ 7</a:t>
            </a:r>
            <a:endParaRPr lang="ru-RU" sz="1200">
              <a:solidFill>
                <a:srgbClr val="400000"/>
              </a:solidFill>
              <a:latin typeface="Comic Sans MS" pitchFamily="66" charset="0"/>
            </a:endParaRPr>
          </a:p>
          <a:p>
            <a:pPr>
              <a:buFont typeface="Arial" charset="0"/>
              <a:buNone/>
            </a:pPr>
            <a:r>
              <a:rPr lang="ru-RU" sz="1200">
                <a:solidFill>
                  <a:srgbClr val="400000"/>
                </a:solidFill>
                <a:latin typeface="Comic Sans MS" pitchFamily="66" charset="0"/>
              </a:rPr>
              <a:t>Автор презентации: Казаринова Н.В. (учитель, г. Йошкар-Ола)</a:t>
            </a:r>
          </a:p>
        </p:txBody>
      </p:sp>
      <p:pic>
        <p:nvPicPr>
          <p:cNvPr id="14339" name="Рисунок 5"/>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0" y="0"/>
            <a:ext cx="9144000" cy="736600"/>
          </a:xfrm>
          <a:prstGeom prst="rect">
            <a:avLst/>
          </a:prstGeom>
          <a:noFill/>
          <a:ln w="9525">
            <a:noFill/>
            <a:miter lim="800000"/>
            <a:headEnd/>
            <a:tailEnd/>
          </a:ln>
        </p:spPr>
      </p:pic>
      <p:sp>
        <p:nvSpPr>
          <p:cNvPr id="3" name="Заголовок 2"/>
          <p:cNvSpPr>
            <a:spLocks noGrp="1"/>
          </p:cNvSpPr>
          <p:nvPr>
            <p:ph type="ctrTitle"/>
          </p:nvPr>
        </p:nvSpPr>
        <p:spPr/>
        <p:txBody>
          <a:bodyPr/>
          <a:lstStyle/>
          <a:p>
            <a:pPr fontAlgn="auto">
              <a:spcAft>
                <a:spcPts val="0"/>
              </a:spcAft>
              <a:defRPr/>
            </a:pPr>
            <a:r>
              <a:rPr lang="ru-RU" dirty="0" smtClean="0"/>
              <a:t>РАСКОЛ ХРИСТИАНСКОГО МИРА</a:t>
            </a:r>
            <a:endParaRPr lang="ru-RU" dirty="0"/>
          </a:p>
        </p:txBody>
      </p:sp>
      <p:pic>
        <p:nvPicPr>
          <p:cNvPr id="14341" name="Picture 2" descr="File:Christian cross.svg"/>
          <p:cNvPicPr>
            <a:picLocks noChangeAspect="1" noChangeArrowheads="1"/>
          </p:cNvPicPr>
          <p:nvPr/>
        </p:nvPicPr>
        <p:blipFill>
          <a:blip r:embed="rId4"/>
          <a:srcRect/>
          <a:stretch>
            <a:fillRect/>
          </a:stretch>
        </p:blipFill>
        <p:spPr bwMode="auto">
          <a:xfrm>
            <a:off x="1908175" y="3600450"/>
            <a:ext cx="1933575" cy="2700338"/>
          </a:xfrm>
          <a:prstGeom prst="rect">
            <a:avLst/>
          </a:prstGeom>
          <a:noFill/>
          <a:ln w="9525">
            <a:noFill/>
            <a:miter lim="800000"/>
            <a:headEnd/>
            <a:tailEnd/>
          </a:ln>
        </p:spPr>
      </p:pic>
      <p:pic>
        <p:nvPicPr>
          <p:cNvPr id="14342"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292725" y="3600450"/>
            <a:ext cx="1785938" cy="2700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252000" y="980728"/>
            <a:ext cx="8640000" cy="1532334"/>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indent="354013"/>
            <a:r>
              <a:rPr lang="ru-RU" sz="2600" b="1">
                <a:solidFill>
                  <a:srgbClr val="0070C0"/>
                </a:solidFill>
                <a:latin typeface="Comic Sans MS" pitchFamily="66" charset="0"/>
              </a:rPr>
              <a:t>Повышенный уровень. </a:t>
            </a:r>
            <a:r>
              <a:rPr lang="ru-RU" sz="2800">
                <a:latin typeface="Comic Sans MS" pitchFamily="66" charset="0"/>
              </a:rPr>
              <a:t>Какие, на твой взгляд, качества нужно было проявить патриарху и</a:t>
            </a:r>
            <a:r>
              <a:rPr lang="ru-RU" sz="2800"/>
              <a:t> п</a:t>
            </a:r>
            <a:r>
              <a:rPr lang="ru-RU" sz="2800">
                <a:latin typeface="Comic Sans MS" pitchFamily="66" charset="0"/>
              </a:rPr>
              <a:t>апе </a:t>
            </a:r>
            <a:r>
              <a:rPr lang="ru-RU" sz="2800"/>
              <a:t>р</a:t>
            </a:r>
            <a:r>
              <a:rPr lang="ru-RU" sz="2800">
                <a:latin typeface="Comic Sans MS" pitchFamily="66" charset="0"/>
              </a:rPr>
              <a:t>имскому, чтобы предотвратить раскол?</a:t>
            </a:r>
            <a:endParaRPr lang="ru-RU" sz="2600">
              <a:latin typeface="Comic Sans MS" pitchFamily="66" charset="0"/>
            </a:endParaRPr>
          </a:p>
        </p:txBody>
      </p:sp>
      <p:sp>
        <p:nvSpPr>
          <p:cNvPr id="4" name="Заголовок 3"/>
          <p:cNvSpPr>
            <a:spLocks noGrp="1"/>
          </p:cNvSpPr>
          <p:nvPr>
            <p:ph type="title"/>
          </p:nvPr>
        </p:nvSpPr>
        <p:spPr/>
        <p:txBody>
          <a:bodyPr>
            <a:normAutofit fontScale="90000"/>
          </a:bodyPr>
          <a:lstStyle/>
          <a:p>
            <a:pPr fontAlgn="auto">
              <a:spcAft>
                <a:spcPts val="0"/>
              </a:spcAft>
              <a:defRPr/>
            </a:pPr>
            <a:r>
              <a:rPr lang="ru-RU" dirty="0" smtClean="0"/>
              <a:t>ГОД РАСКОЛА</a:t>
            </a:r>
            <a:endParaRPr lang="ru-RU" dirty="0"/>
          </a:p>
        </p:txBody>
      </p:sp>
      <p:pic>
        <p:nvPicPr>
          <p:cNvPr id="1026" name="Picture 2"/>
          <p:cNvPicPr>
            <a:picLocks noChangeAspect="1" noChangeArrowheads="1"/>
          </p:cNvPicPr>
          <p:nvPr/>
        </p:nvPicPr>
        <p:blipFill>
          <a:blip r:embed="rId4">
            <a:extLst>
              <a:ext uri="{28A0092B-C50C-407E-A947-70E740481C1C}"/>
            </a:extLst>
          </a:blip>
          <a:srcRect/>
          <a:stretch>
            <a:fillRect/>
          </a:stretch>
        </p:blipFill>
        <p:spPr bwMode="auto">
          <a:xfrm>
            <a:off x="1744192" y="2753137"/>
            <a:ext cx="1314450" cy="2524125"/>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1027" name="Picture 3"/>
          <p:cNvPicPr>
            <a:picLocks noChangeAspect="1" noChangeArrowheads="1"/>
          </p:cNvPicPr>
          <p:nvPr/>
        </p:nvPicPr>
        <p:blipFill>
          <a:blip r:embed="rId5">
            <a:extLst>
              <a:ext uri="{28A0092B-C50C-407E-A947-70E740481C1C}"/>
            </a:extLst>
          </a:blip>
          <a:srcRect/>
          <a:stretch>
            <a:fillRect/>
          </a:stretch>
        </p:blipFill>
        <p:spPr bwMode="auto">
          <a:xfrm>
            <a:off x="6085110" y="3076987"/>
            <a:ext cx="1438275" cy="2200275"/>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
        <p:nvSpPr>
          <p:cNvPr id="2" name="Скругленный прямоугольник 1"/>
          <p:cNvSpPr/>
          <p:nvPr/>
        </p:nvSpPr>
        <p:spPr>
          <a:xfrm>
            <a:off x="5283200" y="5462588"/>
            <a:ext cx="3582988" cy="919162"/>
          </a:xfrm>
          <a:prstGeom prst="roundRect">
            <a:avLst/>
          </a:prstGeom>
          <a:solidFill>
            <a:schemeClr val="accent4">
              <a:lumMod val="20000"/>
              <a:lumOff val="80000"/>
            </a:schemeClr>
          </a:solidFill>
          <a:ln>
            <a:solidFill>
              <a:schemeClr val="bg1">
                <a:lumMod val="50000"/>
              </a:schemeClr>
            </a:solidFill>
          </a:ln>
        </p:spPr>
        <p:txBody>
          <a:bodyPr>
            <a:spAutoFit/>
          </a:bodyPr>
          <a:lstStyle/>
          <a:p>
            <a:pPr algn="ctr" fontAlgn="auto">
              <a:spcBef>
                <a:spcPts val="0"/>
              </a:spcBef>
              <a:spcAft>
                <a:spcPts val="0"/>
              </a:spcAft>
              <a:defRPr/>
            </a:pPr>
            <a:r>
              <a:rPr lang="ru-RU" sz="2400" dirty="0">
                <a:latin typeface="+mn-lt"/>
              </a:rPr>
              <a:t>Константинопольский патриарх</a:t>
            </a:r>
            <a:endParaRPr lang="ru-RU" sz="2400" dirty="0">
              <a:latin typeface="+mn-lt"/>
            </a:endParaRPr>
          </a:p>
        </p:txBody>
      </p:sp>
      <p:sp>
        <p:nvSpPr>
          <p:cNvPr id="5" name="Скругленный прямоугольник 4"/>
          <p:cNvSpPr/>
          <p:nvPr/>
        </p:nvSpPr>
        <p:spPr>
          <a:xfrm>
            <a:off x="1225550" y="5462588"/>
            <a:ext cx="2384425" cy="506412"/>
          </a:xfrm>
          <a:prstGeom prst="roundRect">
            <a:avLst/>
          </a:prstGeom>
          <a:solidFill>
            <a:schemeClr val="accent4">
              <a:lumMod val="20000"/>
              <a:lumOff val="80000"/>
            </a:schemeClr>
          </a:solidFill>
          <a:ln>
            <a:solidFill>
              <a:schemeClr val="bg1">
                <a:lumMod val="50000"/>
              </a:schemeClr>
            </a:solidFill>
          </a:ln>
        </p:spPr>
        <p:txBody>
          <a:bodyPr wrap="none">
            <a:spAutoFit/>
          </a:bodyPr>
          <a:lstStyle/>
          <a:p>
            <a:r>
              <a:rPr lang="ru-RU" sz="2400">
                <a:latin typeface="Comic Sans MS" pitchFamily="66" charset="0"/>
              </a:rPr>
              <a:t>Папа римский</a:t>
            </a:r>
          </a:p>
        </p:txBody>
      </p:sp>
      <p:pic>
        <p:nvPicPr>
          <p:cNvPr id="31753" name="Picture 9"/>
          <p:cNvPicPr>
            <a:picLocks noChangeAspect="1" noChangeArrowheads="1"/>
          </p:cNvPicPr>
          <p:nvPr/>
        </p:nvPicPr>
        <p:blipFill>
          <a:blip r:embed="rId6">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252000" y="960562"/>
            <a:ext cx="8640000" cy="987504"/>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indent="347663"/>
            <a:r>
              <a:rPr lang="ru-RU" sz="2600" b="1">
                <a:solidFill>
                  <a:srgbClr val="0070C0"/>
                </a:solidFill>
                <a:latin typeface="Comic Sans MS" pitchFamily="66" charset="0"/>
              </a:rPr>
              <a:t>Повышенный уровень. </a:t>
            </a:r>
            <a:r>
              <a:rPr lang="ru-RU" sz="2600">
                <a:latin typeface="Comic Sans MS" pitchFamily="66" charset="0"/>
              </a:rPr>
              <a:t>Заполни таблицу, используя материал параграфа. </a:t>
            </a:r>
          </a:p>
        </p:txBody>
      </p:sp>
      <p:pic>
        <p:nvPicPr>
          <p:cNvPr id="33796"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graphicFrame>
        <p:nvGraphicFramePr>
          <p:cNvPr id="33827" name="Group 35"/>
          <p:cNvGraphicFramePr>
            <a:graphicFrameLocks noGrp="1"/>
          </p:cNvGraphicFramePr>
          <p:nvPr/>
        </p:nvGraphicFramePr>
        <p:xfrm>
          <a:off x="250825" y="2114550"/>
          <a:ext cx="8701088" cy="4627563"/>
        </p:xfrm>
        <a:graphic>
          <a:graphicData uri="http://schemas.openxmlformats.org/drawingml/2006/table">
            <a:tbl>
              <a:tblPr/>
              <a:tblGrid>
                <a:gridCol w="2132013"/>
                <a:gridCol w="3314700"/>
                <a:gridCol w="3254375"/>
              </a:tblGrid>
              <a:tr h="22860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Вопросы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2"/>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Ветви христианской церкви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2"/>
                    </a:solidFill>
                  </a:tcPr>
                </a:tc>
                <a:tc hMerge="1">
                  <a:txBody>
                    <a:bodyPr/>
                    <a:lstStyle/>
                    <a:p>
                      <a:endParaRPr lang="ru-RU"/>
                    </a:p>
                  </a:txBody>
                  <a:tcPr/>
                </a:tc>
              </a:tr>
              <a:tr h="228600">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православие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католицизм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Основы вероучения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Отношения светской и духовной власти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685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Церковные обряды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1006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Comic Sans MS" pitchFamily="66" charset="0"/>
                        </a:rPr>
                        <a:t>Правила   жизни верующих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sp>
        <p:nvSpPr>
          <p:cNvPr id="2" name="Заголовок 1"/>
          <p:cNvSpPr>
            <a:spLocks noGrp="1"/>
          </p:cNvSpPr>
          <p:nvPr>
            <p:ph type="title"/>
          </p:nvPr>
        </p:nvSpPr>
        <p:spPr/>
        <p:txBody>
          <a:bodyPr>
            <a:normAutofit fontScale="90000"/>
          </a:bodyPr>
          <a:lstStyle/>
          <a:p>
            <a:pPr fontAlgn="auto">
              <a:spcAft>
                <a:spcPts val="0"/>
              </a:spcAft>
              <a:defRPr/>
            </a:pPr>
            <a:r>
              <a:rPr lang="ru-RU" dirty="0"/>
              <a:t>ВЗГЛЯДЫ ДРУГ НА ДРУГА</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252000" y="1800000"/>
            <a:ext cx="8640000" cy="3600000"/>
          </a:xfrm>
          <a:prstGeom prst="roundRect">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РАСКОЛ ХРИСТИАНСКОЙ ЦЕРКВИ ПРИВЕЛ К ОБРАЗОВАНИЮ ДВУХ</a:t>
            </a:r>
          </a:p>
          <a:p>
            <a:pPr algn="ct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СРЕДНЕВЕКОВЫХ ХРИСТИАНСКИХ ЦИВИЛИЗАЦИЙ</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pic>
        <p:nvPicPr>
          <p:cNvPr id="35843"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трелка влево 4"/>
          <p:cNvSpPr/>
          <p:nvPr/>
        </p:nvSpPr>
        <p:spPr>
          <a:xfrm>
            <a:off x="265113" y="4149725"/>
            <a:ext cx="8632825" cy="682625"/>
          </a:xfrm>
          <a:custGeom>
            <a:avLst/>
            <a:gdLst>
              <a:gd name="connsiteX0" fmla="*/ 0 w 8455109"/>
              <a:gd name="connsiteY0" fmla="*/ 144016 h 288032"/>
              <a:gd name="connsiteX1" fmla="*/ 144016 w 8455109"/>
              <a:gd name="connsiteY1" fmla="*/ 0 h 288032"/>
              <a:gd name="connsiteX2" fmla="*/ 144016 w 8455109"/>
              <a:gd name="connsiteY2" fmla="*/ 72008 h 288032"/>
              <a:gd name="connsiteX3" fmla="*/ 8455109 w 8455109"/>
              <a:gd name="connsiteY3" fmla="*/ 72008 h 288032"/>
              <a:gd name="connsiteX4" fmla="*/ 8455109 w 8455109"/>
              <a:gd name="connsiteY4" fmla="*/ 216024 h 288032"/>
              <a:gd name="connsiteX5" fmla="*/ 144016 w 8455109"/>
              <a:gd name="connsiteY5" fmla="*/ 216024 h 288032"/>
              <a:gd name="connsiteX6" fmla="*/ 144016 w 8455109"/>
              <a:gd name="connsiteY6" fmla="*/ 288032 h 288032"/>
              <a:gd name="connsiteX7" fmla="*/ 0 w 8455109"/>
              <a:gd name="connsiteY7" fmla="*/ 144016 h 288032"/>
              <a:gd name="connsiteX0" fmla="*/ 0 w 8614135"/>
              <a:gd name="connsiteY0" fmla="*/ 449695 h 593711"/>
              <a:gd name="connsiteX1" fmla="*/ 144016 w 8614135"/>
              <a:gd name="connsiteY1" fmla="*/ 305679 h 593711"/>
              <a:gd name="connsiteX2" fmla="*/ 144016 w 8614135"/>
              <a:gd name="connsiteY2" fmla="*/ 377687 h 593711"/>
              <a:gd name="connsiteX3" fmla="*/ 8614135 w 8614135"/>
              <a:gd name="connsiteY3" fmla="*/ 0 h 593711"/>
              <a:gd name="connsiteX4" fmla="*/ 8455109 w 8614135"/>
              <a:gd name="connsiteY4" fmla="*/ 521703 h 593711"/>
              <a:gd name="connsiteX5" fmla="*/ 144016 w 8614135"/>
              <a:gd name="connsiteY5" fmla="*/ 521703 h 593711"/>
              <a:gd name="connsiteX6" fmla="*/ 144016 w 8614135"/>
              <a:gd name="connsiteY6" fmla="*/ 593711 h 593711"/>
              <a:gd name="connsiteX7" fmla="*/ 0 w 8614135"/>
              <a:gd name="connsiteY7" fmla="*/ 449695 h 593711"/>
              <a:gd name="connsiteX0" fmla="*/ 0 w 8634014"/>
              <a:gd name="connsiteY0" fmla="*/ 449695 h 593711"/>
              <a:gd name="connsiteX1" fmla="*/ 144016 w 8634014"/>
              <a:gd name="connsiteY1" fmla="*/ 305679 h 593711"/>
              <a:gd name="connsiteX2" fmla="*/ 144016 w 8634014"/>
              <a:gd name="connsiteY2" fmla="*/ 377687 h 593711"/>
              <a:gd name="connsiteX3" fmla="*/ 8614135 w 8634014"/>
              <a:gd name="connsiteY3" fmla="*/ 0 h 593711"/>
              <a:gd name="connsiteX4" fmla="*/ 8634014 w 8634014"/>
              <a:gd name="connsiteY4" fmla="*/ 124138 h 593711"/>
              <a:gd name="connsiteX5" fmla="*/ 144016 w 8634014"/>
              <a:gd name="connsiteY5" fmla="*/ 521703 h 593711"/>
              <a:gd name="connsiteX6" fmla="*/ 144016 w 8634014"/>
              <a:gd name="connsiteY6" fmla="*/ 593711 h 593711"/>
              <a:gd name="connsiteX7" fmla="*/ 0 w 8634014"/>
              <a:gd name="connsiteY7" fmla="*/ 449695 h 593711"/>
              <a:gd name="connsiteX0" fmla="*/ 0 w 8634014"/>
              <a:gd name="connsiteY0" fmla="*/ 449695 h 593711"/>
              <a:gd name="connsiteX1" fmla="*/ 144016 w 8634014"/>
              <a:gd name="connsiteY1" fmla="*/ 305679 h 593711"/>
              <a:gd name="connsiteX2" fmla="*/ 144016 w 8634014"/>
              <a:gd name="connsiteY2" fmla="*/ 377687 h 593711"/>
              <a:gd name="connsiteX3" fmla="*/ 8614135 w 8634014"/>
              <a:gd name="connsiteY3" fmla="*/ 0 h 593711"/>
              <a:gd name="connsiteX4" fmla="*/ 8634014 w 8634014"/>
              <a:gd name="connsiteY4" fmla="*/ 124138 h 593711"/>
              <a:gd name="connsiteX5" fmla="*/ 144016 w 8634014"/>
              <a:gd name="connsiteY5" fmla="*/ 521703 h 593711"/>
              <a:gd name="connsiteX6" fmla="*/ 144016 w 8634014"/>
              <a:gd name="connsiteY6" fmla="*/ 593711 h 593711"/>
              <a:gd name="connsiteX7" fmla="*/ 0 w 8634014"/>
              <a:gd name="connsiteY7" fmla="*/ 449695 h 593711"/>
              <a:gd name="connsiteX0" fmla="*/ 0 w 8634014"/>
              <a:gd name="connsiteY0" fmla="*/ 449695 h 593711"/>
              <a:gd name="connsiteX1" fmla="*/ 144016 w 8634014"/>
              <a:gd name="connsiteY1" fmla="*/ 305679 h 593711"/>
              <a:gd name="connsiteX2" fmla="*/ 144016 w 8634014"/>
              <a:gd name="connsiteY2" fmla="*/ 377687 h 593711"/>
              <a:gd name="connsiteX3" fmla="*/ 8614135 w 8634014"/>
              <a:gd name="connsiteY3" fmla="*/ 0 h 593711"/>
              <a:gd name="connsiteX4" fmla="*/ 8634014 w 8634014"/>
              <a:gd name="connsiteY4" fmla="*/ 124138 h 593711"/>
              <a:gd name="connsiteX5" fmla="*/ 144016 w 8634014"/>
              <a:gd name="connsiteY5" fmla="*/ 521703 h 593711"/>
              <a:gd name="connsiteX6" fmla="*/ 144016 w 8634014"/>
              <a:gd name="connsiteY6" fmla="*/ 593711 h 593711"/>
              <a:gd name="connsiteX7" fmla="*/ 0 w 8634014"/>
              <a:gd name="connsiteY7" fmla="*/ 449695 h 593711"/>
              <a:gd name="connsiteX0" fmla="*/ 0 w 8634014"/>
              <a:gd name="connsiteY0" fmla="*/ 706870 h 706870"/>
              <a:gd name="connsiteX1" fmla="*/ 144016 w 8634014"/>
              <a:gd name="connsiteY1" fmla="*/ 305679 h 706870"/>
              <a:gd name="connsiteX2" fmla="*/ 144016 w 8634014"/>
              <a:gd name="connsiteY2" fmla="*/ 377687 h 706870"/>
              <a:gd name="connsiteX3" fmla="*/ 8614135 w 8634014"/>
              <a:gd name="connsiteY3" fmla="*/ 0 h 706870"/>
              <a:gd name="connsiteX4" fmla="*/ 8634014 w 8634014"/>
              <a:gd name="connsiteY4" fmla="*/ 124138 h 706870"/>
              <a:gd name="connsiteX5" fmla="*/ 144016 w 8634014"/>
              <a:gd name="connsiteY5" fmla="*/ 521703 h 706870"/>
              <a:gd name="connsiteX6" fmla="*/ 144016 w 8634014"/>
              <a:gd name="connsiteY6" fmla="*/ 593711 h 706870"/>
              <a:gd name="connsiteX7" fmla="*/ 0 w 8634014"/>
              <a:gd name="connsiteY7" fmla="*/ 706870 h 706870"/>
              <a:gd name="connsiteX0" fmla="*/ 0 w 8634014"/>
              <a:gd name="connsiteY0" fmla="*/ 706870 h 706870"/>
              <a:gd name="connsiteX1" fmla="*/ 144016 w 8634014"/>
              <a:gd name="connsiteY1" fmla="*/ 305679 h 706870"/>
              <a:gd name="connsiteX2" fmla="*/ 324991 w 8634014"/>
              <a:gd name="connsiteY2" fmla="*/ 377687 h 706870"/>
              <a:gd name="connsiteX3" fmla="*/ 8614135 w 8634014"/>
              <a:gd name="connsiteY3" fmla="*/ 0 h 706870"/>
              <a:gd name="connsiteX4" fmla="*/ 8634014 w 8634014"/>
              <a:gd name="connsiteY4" fmla="*/ 124138 h 706870"/>
              <a:gd name="connsiteX5" fmla="*/ 144016 w 8634014"/>
              <a:gd name="connsiteY5" fmla="*/ 521703 h 706870"/>
              <a:gd name="connsiteX6" fmla="*/ 144016 w 8634014"/>
              <a:gd name="connsiteY6" fmla="*/ 593711 h 706870"/>
              <a:gd name="connsiteX7" fmla="*/ 0 w 8634014"/>
              <a:gd name="connsiteY7" fmla="*/ 706870 h 706870"/>
              <a:gd name="connsiteX0" fmla="*/ 0 w 8634014"/>
              <a:gd name="connsiteY0" fmla="*/ 706870 h 706870"/>
              <a:gd name="connsiteX1" fmla="*/ 144016 w 8634014"/>
              <a:gd name="connsiteY1" fmla="*/ 305679 h 706870"/>
              <a:gd name="connsiteX2" fmla="*/ 324991 w 8634014"/>
              <a:gd name="connsiteY2" fmla="*/ 377687 h 706870"/>
              <a:gd name="connsiteX3" fmla="*/ 8614135 w 8634014"/>
              <a:gd name="connsiteY3" fmla="*/ 0 h 706870"/>
              <a:gd name="connsiteX4" fmla="*/ 8634014 w 8634014"/>
              <a:gd name="connsiteY4" fmla="*/ 124138 h 706870"/>
              <a:gd name="connsiteX5" fmla="*/ 324991 w 8634014"/>
              <a:gd name="connsiteY5" fmla="*/ 502653 h 706870"/>
              <a:gd name="connsiteX6" fmla="*/ 144016 w 8634014"/>
              <a:gd name="connsiteY6" fmla="*/ 593711 h 706870"/>
              <a:gd name="connsiteX7" fmla="*/ 0 w 8634014"/>
              <a:gd name="connsiteY7" fmla="*/ 706870 h 706870"/>
              <a:gd name="connsiteX0" fmla="*/ 0 w 8634014"/>
              <a:gd name="connsiteY0" fmla="*/ 706870 h 706870"/>
              <a:gd name="connsiteX1" fmla="*/ 144016 w 8634014"/>
              <a:gd name="connsiteY1" fmla="*/ 305679 h 706870"/>
              <a:gd name="connsiteX2" fmla="*/ 324991 w 8634014"/>
              <a:gd name="connsiteY2" fmla="*/ 377687 h 706870"/>
              <a:gd name="connsiteX3" fmla="*/ 8614135 w 8634014"/>
              <a:gd name="connsiteY3" fmla="*/ 0 h 706870"/>
              <a:gd name="connsiteX4" fmla="*/ 8634014 w 8634014"/>
              <a:gd name="connsiteY4" fmla="*/ 124138 h 706870"/>
              <a:gd name="connsiteX5" fmla="*/ 324991 w 8634014"/>
              <a:gd name="connsiteY5" fmla="*/ 502653 h 706870"/>
              <a:gd name="connsiteX6" fmla="*/ 372616 w 8634014"/>
              <a:gd name="connsiteY6" fmla="*/ 622286 h 706870"/>
              <a:gd name="connsiteX7" fmla="*/ 0 w 8634014"/>
              <a:gd name="connsiteY7" fmla="*/ 706870 h 706870"/>
              <a:gd name="connsiteX0" fmla="*/ 0 w 8634014"/>
              <a:gd name="connsiteY0" fmla="*/ 706870 h 706870"/>
              <a:gd name="connsiteX1" fmla="*/ 144016 w 8634014"/>
              <a:gd name="connsiteY1" fmla="*/ 305679 h 706870"/>
              <a:gd name="connsiteX2" fmla="*/ 248791 w 8634014"/>
              <a:gd name="connsiteY2" fmla="*/ 453887 h 706870"/>
              <a:gd name="connsiteX3" fmla="*/ 8614135 w 8634014"/>
              <a:gd name="connsiteY3" fmla="*/ 0 h 706870"/>
              <a:gd name="connsiteX4" fmla="*/ 8634014 w 8634014"/>
              <a:gd name="connsiteY4" fmla="*/ 124138 h 706870"/>
              <a:gd name="connsiteX5" fmla="*/ 324991 w 8634014"/>
              <a:gd name="connsiteY5" fmla="*/ 502653 h 706870"/>
              <a:gd name="connsiteX6" fmla="*/ 372616 w 8634014"/>
              <a:gd name="connsiteY6" fmla="*/ 622286 h 706870"/>
              <a:gd name="connsiteX7" fmla="*/ 0 w 8634014"/>
              <a:gd name="connsiteY7" fmla="*/ 706870 h 706870"/>
              <a:gd name="connsiteX0" fmla="*/ 0 w 8634014"/>
              <a:gd name="connsiteY0" fmla="*/ 706870 h 706870"/>
              <a:gd name="connsiteX1" fmla="*/ 144016 w 8634014"/>
              <a:gd name="connsiteY1" fmla="*/ 305679 h 706870"/>
              <a:gd name="connsiteX2" fmla="*/ 248791 w 8634014"/>
              <a:gd name="connsiteY2" fmla="*/ 453887 h 706870"/>
              <a:gd name="connsiteX3" fmla="*/ 8614135 w 8634014"/>
              <a:gd name="connsiteY3" fmla="*/ 0 h 706870"/>
              <a:gd name="connsiteX4" fmla="*/ 8634014 w 8634014"/>
              <a:gd name="connsiteY4" fmla="*/ 124138 h 706870"/>
              <a:gd name="connsiteX5" fmla="*/ 315466 w 8634014"/>
              <a:gd name="connsiteY5" fmla="*/ 559803 h 706870"/>
              <a:gd name="connsiteX6" fmla="*/ 372616 w 8634014"/>
              <a:gd name="connsiteY6" fmla="*/ 622286 h 706870"/>
              <a:gd name="connsiteX7" fmla="*/ 0 w 8634014"/>
              <a:gd name="connsiteY7" fmla="*/ 706870 h 706870"/>
              <a:gd name="connsiteX0" fmla="*/ 0 w 8634014"/>
              <a:gd name="connsiteY0" fmla="*/ 706870 h 706870"/>
              <a:gd name="connsiteX1" fmla="*/ 144016 w 8634014"/>
              <a:gd name="connsiteY1" fmla="*/ 305679 h 706870"/>
              <a:gd name="connsiteX2" fmla="*/ 248791 w 8634014"/>
              <a:gd name="connsiteY2" fmla="*/ 453887 h 706870"/>
              <a:gd name="connsiteX3" fmla="*/ 8614135 w 8634014"/>
              <a:gd name="connsiteY3" fmla="*/ 0 h 706870"/>
              <a:gd name="connsiteX4" fmla="*/ 8634014 w 8634014"/>
              <a:gd name="connsiteY4" fmla="*/ 124138 h 706870"/>
              <a:gd name="connsiteX5" fmla="*/ 315466 w 8634014"/>
              <a:gd name="connsiteY5" fmla="*/ 559803 h 706870"/>
              <a:gd name="connsiteX6" fmla="*/ 372616 w 8634014"/>
              <a:gd name="connsiteY6" fmla="*/ 622286 h 706870"/>
              <a:gd name="connsiteX7" fmla="*/ 0 w 8634014"/>
              <a:gd name="connsiteY7" fmla="*/ 706870 h 706870"/>
              <a:gd name="connsiteX0" fmla="*/ 0 w 8634014"/>
              <a:gd name="connsiteY0" fmla="*/ 706870 h 706870"/>
              <a:gd name="connsiteX1" fmla="*/ 144016 w 8634014"/>
              <a:gd name="connsiteY1" fmla="*/ 305679 h 706870"/>
              <a:gd name="connsiteX2" fmla="*/ 248791 w 8634014"/>
              <a:gd name="connsiteY2" fmla="*/ 453887 h 706870"/>
              <a:gd name="connsiteX3" fmla="*/ 8614135 w 8634014"/>
              <a:gd name="connsiteY3" fmla="*/ 0 h 706870"/>
              <a:gd name="connsiteX4" fmla="*/ 8634014 w 8634014"/>
              <a:gd name="connsiteY4" fmla="*/ 124138 h 706870"/>
              <a:gd name="connsiteX5" fmla="*/ 315466 w 8634014"/>
              <a:gd name="connsiteY5" fmla="*/ 559803 h 706870"/>
              <a:gd name="connsiteX6" fmla="*/ 372616 w 8634014"/>
              <a:gd name="connsiteY6" fmla="*/ 622286 h 706870"/>
              <a:gd name="connsiteX7" fmla="*/ 0 w 8634014"/>
              <a:gd name="connsiteY7" fmla="*/ 706870 h 706870"/>
              <a:gd name="connsiteX0" fmla="*/ 0 w 8634014"/>
              <a:gd name="connsiteY0" fmla="*/ 706870 h 706870"/>
              <a:gd name="connsiteX1" fmla="*/ 144016 w 8634014"/>
              <a:gd name="connsiteY1" fmla="*/ 305679 h 706870"/>
              <a:gd name="connsiteX2" fmla="*/ 248791 w 8634014"/>
              <a:gd name="connsiteY2" fmla="*/ 453887 h 706870"/>
              <a:gd name="connsiteX3" fmla="*/ 8614135 w 8634014"/>
              <a:gd name="connsiteY3" fmla="*/ 0 h 706870"/>
              <a:gd name="connsiteX4" fmla="*/ 8634014 w 8634014"/>
              <a:gd name="connsiteY4" fmla="*/ 124138 h 706870"/>
              <a:gd name="connsiteX5" fmla="*/ 315466 w 8634014"/>
              <a:gd name="connsiteY5" fmla="*/ 559803 h 706870"/>
              <a:gd name="connsiteX6" fmla="*/ 401191 w 8634014"/>
              <a:gd name="connsiteY6" fmla="*/ 660386 h 706870"/>
              <a:gd name="connsiteX7" fmla="*/ 0 w 8634014"/>
              <a:gd name="connsiteY7" fmla="*/ 706870 h 706870"/>
              <a:gd name="connsiteX0" fmla="*/ 0 w 8634014"/>
              <a:gd name="connsiteY0" fmla="*/ 706870 h 706870"/>
              <a:gd name="connsiteX1" fmla="*/ 144016 w 8634014"/>
              <a:gd name="connsiteY1" fmla="*/ 305679 h 706870"/>
              <a:gd name="connsiteX2" fmla="*/ 248791 w 8634014"/>
              <a:gd name="connsiteY2" fmla="*/ 453887 h 706870"/>
              <a:gd name="connsiteX3" fmla="*/ 8614135 w 8634014"/>
              <a:gd name="connsiteY3" fmla="*/ 0 h 706870"/>
              <a:gd name="connsiteX4" fmla="*/ 8634014 w 8634014"/>
              <a:gd name="connsiteY4" fmla="*/ 124138 h 706870"/>
              <a:gd name="connsiteX5" fmla="*/ 315466 w 8634014"/>
              <a:gd name="connsiteY5" fmla="*/ 559803 h 706870"/>
              <a:gd name="connsiteX6" fmla="*/ 401191 w 8634014"/>
              <a:gd name="connsiteY6" fmla="*/ 660386 h 706870"/>
              <a:gd name="connsiteX7" fmla="*/ 0 w 8634014"/>
              <a:gd name="connsiteY7" fmla="*/ 706870 h 706870"/>
              <a:gd name="connsiteX0" fmla="*/ 0 w 8634014"/>
              <a:gd name="connsiteY0" fmla="*/ 706870 h 706870"/>
              <a:gd name="connsiteX1" fmla="*/ 144016 w 8634014"/>
              <a:gd name="connsiteY1" fmla="*/ 305679 h 706870"/>
              <a:gd name="connsiteX2" fmla="*/ 248791 w 8634014"/>
              <a:gd name="connsiteY2" fmla="*/ 453887 h 706870"/>
              <a:gd name="connsiteX3" fmla="*/ 8614135 w 8634014"/>
              <a:gd name="connsiteY3" fmla="*/ 0 h 706870"/>
              <a:gd name="connsiteX4" fmla="*/ 8634014 w 8634014"/>
              <a:gd name="connsiteY4" fmla="*/ 124138 h 706870"/>
              <a:gd name="connsiteX5" fmla="*/ 315466 w 8634014"/>
              <a:gd name="connsiteY5" fmla="*/ 559803 h 706870"/>
              <a:gd name="connsiteX6" fmla="*/ 401191 w 8634014"/>
              <a:gd name="connsiteY6" fmla="*/ 660386 h 706870"/>
              <a:gd name="connsiteX7" fmla="*/ 0 w 8634014"/>
              <a:gd name="connsiteY7" fmla="*/ 706870 h 706870"/>
              <a:gd name="connsiteX0" fmla="*/ 0 w 8634014"/>
              <a:gd name="connsiteY0" fmla="*/ 706870 h 706870"/>
              <a:gd name="connsiteX1" fmla="*/ 144016 w 8634014"/>
              <a:gd name="connsiteY1" fmla="*/ 305679 h 706870"/>
              <a:gd name="connsiteX2" fmla="*/ 248791 w 8634014"/>
              <a:gd name="connsiteY2" fmla="*/ 453887 h 706870"/>
              <a:gd name="connsiteX3" fmla="*/ 8614135 w 8634014"/>
              <a:gd name="connsiteY3" fmla="*/ 0 h 706870"/>
              <a:gd name="connsiteX4" fmla="*/ 8634014 w 8634014"/>
              <a:gd name="connsiteY4" fmla="*/ 124138 h 706870"/>
              <a:gd name="connsiteX5" fmla="*/ 315466 w 8634014"/>
              <a:gd name="connsiteY5" fmla="*/ 559803 h 706870"/>
              <a:gd name="connsiteX6" fmla="*/ 401191 w 8634014"/>
              <a:gd name="connsiteY6" fmla="*/ 660386 h 706870"/>
              <a:gd name="connsiteX7" fmla="*/ 0 w 8634014"/>
              <a:gd name="connsiteY7" fmla="*/ 706870 h 706870"/>
              <a:gd name="connsiteX0" fmla="*/ 0 w 8634014"/>
              <a:gd name="connsiteY0" fmla="*/ 706870 h 706870"/>
              <a:gd name="connsiteX1" fmla="*/ 144016 w 8634014"/>
              <a:gd name="connsiteY1" fmla="*/ 305679 h 706870"/>
              <a:gd name="connsiteX2" fmla="*/ 248791 w 8634014"/>
              <a:gd name="connsiteY2" fmla="*/ 453887 h 706870"/>
              <a:gd name="connsiteX3" fmla="*/ 8614135 w 8634014"/>
              <a:gd name="connsiteY3" fmla="*/ 0 h 706870"/>
              <a:gd name="connsiteX4" fmla="*/ 8634014 w 8634014"/>
              <a:gd name="connsiteY4" fmla="*/ 124138 h 706870"/>
              <a:gd name="connsiteX5" fmla="*/ 315466 w 8634014"/>
              <a:gd name="connsiteY5" fmla="*/ 559803 h 706870"/>
              <a:gd name="connsiteX6" fmla="*/ 401191 w 8634014"/>
              <a:gd name="connsiteY6" fmla="*/ 660386 h 706870"/>
              <a:gd name="connsiteX7" fmla="*/ 0 w 8634014"/>
              <a:gd name="connsiteY7" fmla="*/ 706870 h 706870"/>
              <a:gd name="connsiteX0" fmla="*/ 0 w 8634014"/>
              <a:gd name="connsiteY0" fmla="*/ 706870 h 706870"/>
              <a:gd name="connsiteX1" fmla="*/ 144016 w 8634014"/>
              <a:gd name="connsiteY1" fmla="*/ 305679 h 706870"/>
              <a:gd name="connsiteX2" fmla="*/ 248791 w 8634014"/>
              <a:gd name="connsiteY2" fmla="*/ 453887 h 706870"/>
              <a:gd name="connsiteX3" fmla="*/ 8614135 w 8634014"/>
              <a:gd name="connsiteY3" fmla="*/ 0 h 706870"/>
              <a:gd name="connsiteX4" fmla="*/ 8634014 w 8634014"/>
              <a:gd name="connsiteY4" fmla="*/ 124138 h 706870"/>
              <a:gd name="connsiteX5" fmla="*/ 315466 w 8634014"/>
              <a:gd name="connsiteY5" fmla="*/ 559803 h 706870"/>
              <a:gd name="connsiteX6" fmla="*/ 401191 w 8634014"/>
              <a:gd name="connsiteY6" fmla="*/ 660386 h 706870"/>
              <a:gd name="connsiteX7" fmla="*/ 0 w 8634014"/>
              <a:gd name="connsiteY7" fmla="*/ 706870 h 706870"/>
              <a:gd name="connsiteX0" fmla="*/ 0 w 8634014"/>
              <a:gd name="connsiteY0" fmla="*/ 706870 h 706870"/>
              <a:gd name="connsiteX1" fmla="*/ 144016 w 8634014"/>
              <a:gd name="connsiteY1" fmla="*/ 305679 h 706870"/>
              <a:gd name="connsiteX2" fmla="*/ 248791 w 8634014"/>
              <a:gd name="connsiteY2" fmla="*/ 453887 h 706870"/>
              <a:gd name="connsiteX3" fmla="*/ 8614135 w 8634014"/>
              <a:gd name="connsiteY3" fmla="*/ 0 h 706870"/>
              <a:gd name="connsiteX4" fmla="*/ 8634014 w 8634014"/>
              <a:gd name="connsiteY4" fmla="*/ 124138 h 706870"/>
              <a:gd name="connsiteX5" fmla="*/ 315466 w 8634014"/>
              <a:gd name="connsiteY5" fmla="*/ 559803 h 706870"/>
              <a:gd name="connsiteX6" fmla="*/ 401191 w 8634014"/>
              <a:gd name="connsiteY6" fmla="*/ 660386 h 706870"/>
              <a:gd name="connsiteX7" fmla="*/ 0 w 8634014"/>
              <a:gd name="connsiteY7" fmla="*/ 706870 h 70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4014" h="706870">
                <a:moveTo>
                  <a:pt x="0" y="706870"/>
                </a:moveTo>
                <a:lnTo>
                  <a:pt x="144016" y="305679"/>
                </a:lnTo>
                <a:lnTo>
                  <a:pt x="248791" y="453887"/>
                </a:lnTo>
                <a:cubicBezTo>
                  <a:pt x="1424339" y="-63807"/>
                  <a:pt x="6769352" y="464400"/>
                  <a:pt x="8614135" y="0"/>
                </a:cubicBezTo>
                <a:lnTo>
                  <a:pt x="8634014" y="124138"/>
                </a:lnTo>
                <a:cubicBezTo>
                  <a:pt x="6382969" y="604816"/>
                  <a:pt x="2288215" y="53576"/>
                  <a:pt x="315466" y="559803"/>
                </a:cubicBezTo>
                <a:lnTo>
                  <a:pt x="401191" y="660386"/>
                </a:lnTo>
                <a:lnTo>
                  <a:pt x="0" y="706870"/>
                </a:lnTo>
                <a:close/>
              </a:path>
            </a:pathLst>
          </a:cu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Скругленный прямоугольник 6"/>
          <p:cNvSpPr/>
          <p:nvPr/>
        </p:nvSpPr>
        <p:spPr>
          <a:xfrm>
            <a:off x="252000" y="980728"/>
            <a:ext cx="8640000" cy="1872853"/>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a:r>
              <a:rPr lang="ru-RU" sz="2600" b="1">
                <a:solidFill>
                  <a:srgbClr val="0070C0"/>
                </a:solidFill>
                <a:latin typeface="Comic Sans MS" pitchFamily="66" charset="0"/>
              </a:rPr>
              <a:t>Необходимый уровень. </a:t>
            </a:r>
            <a:r>
              <a:rPr lang="ru-RU" sz="2600">
                <a:latin typeface="Comic Sans MS" pitchFamily="66" charset="0"/>
              </a:rPr>
              <a:t>На ленте времени отметь даты падения Рима (1), провозглашение империи Карла Великого (2), раскола христианской церкви (3).</a:t>
            </a:r>
          </a:p>
        </p:txBody>
      </p:sp>
      <p:sp>
        <p:nvSpPr>
          <p:cNvPr id="3" name="Заголовок 2"/>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37894"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graphicFrame>
        <p:nvGraphicFramePr>
          <p:cNvPr id="37981" name="Group 93"/>
          <p:cNvGraphicFramePr>
            <a:graphicFrameLocks noGrp="1"/>
          </p:cNvGraphicFramePr>
          <p:nvPr/>
        </p:nvGraphicFramePr>
        <p:xfrm>
          <a:off x="252413" y="3141663"/>
          <a:ext cx="8645525" cy="1114425"/>
        </p:xfrm>
        <a:graphic>
          <a:graphicData uri="http://schemas.openxmlformats.org/drawingml/2006/table">
            <a:tbl>
              <a:tblPr/>
              <a:tblGrid>
                <a:gridCol w="568325"/>
                <a:gridCol w="850900"/>
                <a:gridCol w="709612"/>
                <a:gridCol w="711200"/>
                <a:gridCol w="709613"/>
                <a:gridCol w="709612"/>
                <a:gridCol w="812800"/>
                <a:gridCol w="711200"/>
                <a:gridCol w="709613"/>
                <a:gridCol w="709612"/>
                <a:gridCol w="709613"/>
                <a:gridCol w="733425"/>
              </a:tblGrid>
              <a:tr h="371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rgbClr val="8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c hMerge="1">
                  <a:txBody>
                    <a:bodyPr/>
                    <a:lstStyle/>
                    <a:p>
                      <a:endParaRPr lang="ru-RU"/>
                    </a:p>
                  </a:txBody>
                  <a:tcPr/>
                </a:tc>
                <a:tc gridSpan="10">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rgbClr val="8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800000"/>
                          </a:solidFill>
                          <a:effectLst/>
                          <a:latin typeface="Comic Sans MS" pitchFamily="66" charset="0"/>
                        </a:rPr>
                        <a:t>II</a:t>
                      </a: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800000"/>
                          </a:solidFill>
                          <a:effectLst/>
                          <a:latin typeface="Comic Sans MS" pitchFamily="66" charset="0"/>
                        </a:rPr>
                        <a:t>I</a:t>
                      </a: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800000"/>
                          </a:solidFill>
                          <a:effectLst/>
                          <a:latin typeface="Comic Sans MS" pitchFamily="66" charset="0"/>
                        </a:rPr>
                        <a:t>I</a:t>
                      </a: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800000"/>
                          </a:solidFill>
                          <a:effectLst/>
                          <a:latin typeface="Comic Sans MS" pitchFamily="66" charset="0"/>
                        </a:rPr>
                        <a:t>II</a:t>
                      </a: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800000"/>
                          </a:solidFill>
                          <a:effectLst/>
                          <a:latin typeface="Comic Sans MS" pitchFamily="66" charset="0"/>
                        </a:rPr>
                        <a:t>III</a:t>
                      </a: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800000"/>
                          </a:solidFill>
                          <a:effectLst/>
                          <a:latin typeface="Comic Sans MS" pitchFamily="66" charset="0"/>
                        </a:rPr>
                        <a:t>IV</a:t>
                      </a: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800000"/>
                          </a:solidFill>
                          <a:effectLst/>
                          <a:latin typeface="Comic Sans MS" pitchFamily="66" charset="0"/>
                        </a:rPr>
                        <a:t>V</a:t>
                      </a: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800000"/>
                          </a:solidFill>
                          <a:effectLst/>
                          <a:latin typeface="Comic Sans MS" pitchFamily="66" charset="0"/>
                        </a:rPr>
                        <a:t>VI</a:t>
                      </a: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800000"/>
                          </a:solidFill>
                          <a:effectLst/>
                          <a:latin typeface="Comic Sans MS" pitchFamily="66" charset="0"/>
                        </a:rPr>
                        <a:t>VII</a:t>
                      </a: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800000"/>
                          </a:solidFill>
                          <a:effectLst/>
                          <a:latin typeface="Comic Sans MS" pitchFamily="66" charset="0"/>
                        </a:rPr>
                        <a:t>VIII</a:t>
                      </a: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800000"/>
                          </a:solidFill>
                          <a:effectLst/>
                          <a:latin typeface="Comic Sans MS" pitchFamily="66" charset="0"/>
                        </a:rPr>
                        <a:t>IX</a:t>
                      </a: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800000"/>
                          </a:solidFill>
                          <a:effectLst/>
                          <a:latin typeface="Comic Sans MS" pitchFamily="66" charset="0"/>
                        </a:rPr>
                        <a:t>X</a:t>
                      </a: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CDE"/>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EF"/>
                    </a:solidFill>
                  </a:tcPr>
                </a:tc>
              </a:tr>
            </a:tbl>
          </a:graphicData>
        </a:graphic>
      </p:graphicFrame>
      <p:graphicFrame>
        <p:nvGraphicFramePr>
          <p:cNvPr id="37994" name="Group 106"/>
          <p:cNvGraphicFramePr>
            <a:graphicFrameLocks noGrp="1"/>
          </p:cNvGraphicFramePr>
          <p:nvPr/>
        </p:nvGraphicFramePr>
        <p:xfrm>
          <a:off x="252413" y="4868863"/>
          <a:ext cx="8640762" cy="742950"/>
        </p:xfrm>
        <a:graphic>
          <a:graphicData uri="http://schemas.openxmlformats.org/drawingml/2006/table">
            <a:tbl>
              <a:tblPr/>
              <a:tblGrid>
                <a:gridCol w="574675"/>
                <a:gridCol w="860425"/>
                <a:gridCol w="796925"/>
                <a:gridCol w="639762"/>
                <a:gridCol w="717550"/>
                <a:gridCol w="719138"/>
                <a:gridCol w="803275"/>
                <a:gridCol w="936625"/>
                <a:gridCol w="792162"/>
                <a:gridCol w="647700"/>
                <a:gridCol w="792163"/>
                <a:gridCol w="360362"/>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00"/>
                          </a:solidFill>
                          <a:effectLst/>
                          <a:latin typeface="Comic Sans MS" pitchFamily="66" charset="0"/>
                        </a:rPr>
                        <a:t>XI</a:t>
                      </a:r>
                      <a:endParaRPr kumimoji="0" lang="ru-RU" sz="1800" b="1"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EC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00"/>
                          </a:solidFill>
                          <a:effectLst/>
                          <a:latin typeface="Comic Sans MS" pitchFamily="66" charset="0"/>
                        </a:rPr>
                        <a:t>XII</a:t>
                      </a:r>
                      <a:endParaRPr kumimoji="0" lang="ru-RU" sz="1800" b="1"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EC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00"/>
                          </a:solidFill>
                          <a:effectLst/>
                          <a:latin typeface="Comic Sans MS" pitchFamily="66" charset="0"/>
                        </a:rPr>
                        <a:t>XIII</a:t>
                      </a:r>
                      <a:endParaRPr kumimoji="0" lang="ru-RU" sz="1800" b="1"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EC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00"/>
                          </a:solidFill>
                          <a:effectLst/>
                          <a:latin typeface="Comic Sans MS" pitchFamily="66" charset="0"/>
                        </a:rPr>
                        <a:t>XIV</a:t>
                      </a:r>
                      <a:endParaRPr kumimoji="0" lang="ru-RU" sz="1800" b="1"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EC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00"/>
                          </a:solidFill>
                          <a:effectLst/>
                          <a:latin typeface="Comic Sans MS" pitchFamily="66" charset="0"/>
                        </a:rPr>
                        <a:t>XV</a:t>
                      </a:r>
                      <a:endParaRPr kumimoji="0" lang="ru-RU" sz="1800" b="1"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EC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00"/>
                          </a:solidFill>
                          <a:effectLst/>
                          <a:latin typeface="Comic Sans MS" pitchFamily="66" charset="0"/>
                        </a:rPr>
                        <a:t>XVI</a:t>
                      </a:r>
                      <a:endParaRPr kumimoji="0" lang="ru-RU" sz="1800" b="1"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EC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00"/>
                          </a:solidFill>
                          <a:effectLst/>
                          <a:latin typeface="Comic Sans MS" pitchFamily="66" charset="0"/>
                        </a:rPr>
                        <a:t>XVII</a:t>
                      </a:r>
                      <a:endParaRPr kumimoji="0" lang="ru-RU" sz="1800" b="1"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EC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00"/>
                          </a:solidFill>
                          <a:effectLst/>
                          <a:latin typeface="Comic Sans MS" pitchFamily="66" charset="0"/>
                        </a:rPr>
                        <a:t>XVIII</a:t>
                      </a:r>
                      <a:endParaRPr kumimoji="0" lang="ru-RU" sz="1800" b="1"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EC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00"/>
                          </a:solidFill>
                          <a:effectLst/>
                          <a:latin typeface="Comic Sans MS" pitchFamily="66" charset="0"/>
                        </a:rPr>
                        <a:t>XIX</a:t>
                      </a:r>
                      <a:endParaRPr kumimoji="0" lang="ru-RU" sz="1800" b="1"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EC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00"/>
                          </a:solidFill>
                          <a:effectLst/>
                          <a:latin typeface="Comic Sans MS" pitchFamily="66" charset="0"/>
                        </a:rPr>
                        <a:t>XX</a:t>
                      </a:r>
                      <a:endParaRPr kumimoji="0" lang="ru-RU" sz="1800" b="1"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EC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00"/>
                          </a:solidFill>
                          <a:effectLst/>
                          <a:latin typeface="Comic Sans MS" pitchFamily="66" charset="0"/>
                        </a:rPr>
                        <a:t>XXI</a:t>
                      </a:r>
                      <a:endParaRPr kumimoji="0" lang="ru-RU" sz="1800" b="1"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EC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ECE0"/>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p:cNvPicPr>
            <a:picLocks noChangeArrowheads="1"/>
          </p:cNvPicPr>
          <p:nvPr/>
        </p:nvPicPr>
        <p:blipFill>
          <a:blip r:embed="rId3"/>
          <a:srcRect/>
          <a:stretch>
            <a:fillRect/>
          </a:stretch>
        </p:blipFill>
        <p:spPr bwMode="auto">
          <a:xfrm>
            <a:off x="252413" y="981075"/>
            <a:ext cx="8639175" cy="5759450"/>
          </a:xfrm>
          <a:prstGeom prst="rect">
            <a:avLst/>
          </a:prstGeom>
          <a:noFill/>
          <a:ln w="9525">
            <a:noFill/>
            <a:miter lim="800000"/>
            <a:headEnd/>
            <a:tailEnd/>
          </a:ln>
        </p:spPr>
      </p:pic>
      <p:sp>
        <p:nvSpPr>
          <p:cNvPr id="7" name="Скругленный прямоугольник 6"/>
          <p:cNvSpPr/>
          <p:nvPr/>
        </p:nvSpPr>
        <p:spPr>
          <a:xfrm>
            <a:off x="252000" y="980728"/>
            <a:ext cx="8640000" cy="1430179"/>
          </a:xfrm>
          <a:prstGeom prst="roundRect">
            <a:avLst/>
          </a:prstGeom>
          <a:blipFill>
            <a:blip r:embed="rId4"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a:r>
              <a:rPr lang="ru-RU" sz="2600" b="1">
                <a:solidFill>
                  <a:srgbClr val="0070C0"/>
                </a:solidFill>
                <a:latin typeface="Comic Sans MS" pitchFamily="66" charset="0"/>
              </a:rPr>
              <a:t>Необходимый уровень. </a:t>
            </a:r>
            <a:r>
              <a:rPr lang="ru-RU" sz="2600">
                <a:latin typeface="Comic Sans MS" pitchFamily="66" charset="0"/>
              </a:rPr>
              <a:t>Используя условные знаки, докажи, что произошёл раскол христианского мира.</a:t>
            </a:r>
          </a:p>
        </p:txBody>
      </p:sp>
      <p:sp>
        <p:nvSpPr>
          <p:cNvPr id="3" name="Заголовок 2"/>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39942" name="Picture 10"/>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sz="half" idx="2"/>
          </p:nvPr>
        </p:nvSpPr>
        <p:spPr>
          <a:xfrm>
            <a:off x="5292725" y="981075"/>
            <a:ext cx="3598863" cy="4679950"/>
          </a:xfrm>
          <a:blipFill>
            <a:blip r:embed="rId3" cstate="print"/>
            <a:tile tx="0" ty="0" sx="100000" sy="100000" flip="none" algn="tl"/>
          </a:blipFill>
        </p:spPr>
        <p:txBody>
          <a:bodyPr rtlCol="0">
            <a:noAutofit/>
          </a:bodyPr>
          <a:lstStyle/>
          <a:p>
            <a:pPr indent="0" algn="ctr" fontAlgn="auto">
              <a:lnSpc>
                <a:spcPct val="90000"/>
              </a:lnSpc>
              <a:spcAft>
                <a:spcPts val="0"/>
              </a:spcAft>
              <a:buFont typeface="Comic Sans MS" pitchFamily="66" charset="0"/>
              <a:buNone/>
              <a:defRPr/>
            </a:pPr>
            <a:r>
              <a:rPr lang="ru-RU" sz="1800" i="1" dirty="0"/>
              <a:t>Справочные </a:t>
            </a:r>
            <a:r>
              <a:rPr lang="ru-RU" sz="1800" i="1" dirty="0" smtClean="0"/>
              <a:t>сведения</a:t>
            </a:r>
          </a:p>
          <a:p>
            <a:pPr indent="0" algn="ctr" fontAlgn="auto">
              <a:lnSpc>
                <a:spcPct val="90000"/>
              </a:lnSpc>
              <a:spcAft>
                <a:spcPts val="0"/>
              </a:spcAft>
              <a:buFont typeface="Comic Sans MS" pitchFamily="66" charset="0"/>
              <a:buNone/>
              <a:defRPr/>
            </a:pPr>
            <a:endParaRPr lang="ru-RU" sz="1800" i="1" dirty="0" smtClean="0"/>
          </a:p>
          <a:p>
            <a:pPr marL="0" indent="187325" fontAlgn="auto">
              <a:lnSpc>
                <a:spcPct val="90000"/>
              </a:lnSpc>
              <a:spcAft>
                <a:spcPts val="0"/>
              </a:spcAft>
              <a:buFont typeface="Comic Sans MS" pitchFamily="66" charset="0"/>
              <a:buNone/>
              <a:defRPr/>
            </a:pPr>
            <a:r>
              <a:rPr lang="ru-RU" sz="1800" dirty="0"/>
              <a:t>Постепенно на Руси </a:t>
            </a:r>
            <a:r>
              <a:rPr lang="ru-RU" sz="1800" dirty="0" smtClean="0"/>
              <a:t>складывается обычай</a:t>
            </a:r>
            <a:r>
              <a:rPr lang="ru-RU" sz="1800" dirty="0"/>
              <a:t>, по </a:t>
            </a:r>
            <a:r>
              <a:rPr lang="ru-RU" sz="1800" dirty="0" smtClean="0"/>
              <a:t>которому</a:t>
            </a:r>
            <a:r>
              <a:rPr lang="ru-RU" sz="1800" dirty="0"/>
              <a:t>, </a:t>
            </a:r>
            <a:r>
              <a:rPr lang="ru-RU" sz="1800" dirty="0" smtClean="0"/>
              <a:t>если </a:t>
            </a:r>
            <a:r>
              <a:rPr lang="ru-RU" sz="1800" dirty="0"/>
              <a:t>православный мужчина женился на </a:t>
            </a:r>
            <a:r>
              <a:rPr lang="ru-RU" sz="1800" dirty="0" smtClean="0"/>
              <a:t>женщине-католичке (</a:t>
            </a:r>
            <a:r>
              <a:rPr lang="ru-RU" sz="1800" dirty="0"/>
              <a:t>или, наоборот, католик женился на </a:t>
            </a:r>
            <a:r>
              <a:rPr lang="ru-RU" sz="1800" dirty="0" smtClean="0"/>
              <a:t>православной</a:t>
            </a:r>
            <a:r>
              <a:rPr lang="ru-RU" sz="1800" dirty="0"/>
              <a:t>), от </a:t>
            </a:r>
            <a:r>
              <a:rPr lang="ru-RU" sz="1800" dirty="0" smtClean="0"/>
              <a:t>жены стали </a:t>
            </a:r>
            <a:r>
              <a:rPr lang="ru-RU" sz="1800" dirty="0"/>
              <a:t>требовать заново проходить обряд крещения в </a:t>
            </a:r>
            <a:r>
              <a:rPr lang="ru-RU" sz="1800" dirty="0" smtClean="0"/>
              <a:t>церкви мужа</a:t>
            </a:r>
            <a:r>
              <a:rPr lang="ru-RU" sz="1800" dirty="0"/>
              <a:t>, как это требовалось от </a:t>
            </a:r>
            <a:r>
              <a:rPr lang="ru-RU" sz="1800" dirty="0" smtClean="0"/>
              <a:t>некрещёных </a:t>
            </a:r>
            <a:r>
              <a:rPr lang="ru-RU" sz="1800" dirty="0"/>
              <a:t>язычников или</a:t>
            </a:r>
          </a:p>
          <a:p>
            <a:pPr indent="0" fontAlgn="auto">
              <a:lnSpc>
                <a:spcPct val="95000"/>
              </a:lnSpc>
              <a:spcAft>
                <a:spcPts val="0"/>
              </a:spcAft>
              <a:buFont typeface="Comic Sans MS" pitchFamily="66" charset="0"/>
              <a:buNone/>
              <a:defRPr/>
            </a:pPr>
            <a:r>
              <a:rPr lang="ru-RU" sz="1800" dirty="0"/>
              <a:t>последователей других религий.</a:t>
            </a:r>
          </a:p>
        </p:txBody>
      </p:sp>
      <p:sp>
        <p:nvSpPr>
          <p:cNvPr id="2" name="Объект 1"/>
          <p:cNvSpPr>
            <a:spLocks noGrp="1"/>
          </p:cNvSpPr>
          <p:nvPr>
            <p:ph sz="half" idx="1"/>
          </p:nvPr>
        </p:nvSpPr>
        <p:spPr>
          <a:xfrm>
            <a:off x="252413" y="981075"/>
            <a:ext cx="3598862" cy="4679950"/>
          </a:xfrm>
          <a:blipFill>
            <a:blip r:embed="rId3" cstate="print"/>
            <a:tile tx="0" ty="0" sx="100000" sy="100000" flip="none" algn="tl"/>
          </a:blipFill>
        </p:spPr>
        <p:txBody>
          <a:bodyPr rtlCol="0">
            <a:noAutofit/>
          </a:bodyPr>
          <a:lstStyle/>
          <a:p>
            <a:pPr indent="0" algn="ctr" fontAlgn="auto">
              <a:spcAft>
                <a:spcPts val="0"/>
              </a:spcAft>
              <a:buFont typeface="Comic Sans MS" pitchFamily="66" charset="0"/>
              <a:buNone/>
              <a:defRPr/>
            </a:pPr>
            <a:r>
              <a:rPr lang="ru-RU" sz="1400" i="1" dirty="0"/>
              <a:t>Справочные </a:t>
            </a:r>
            <a:r>
              <a:rPr lang="ru-RU" sz="1400" i="1" dirty="0" smtClean="0"/>
              <a:t>сведения</a:t>
            </a:r>
          </a:p>
          <a:p>
            <a:pPr indent="0" algn="ctr" fontAlgn="auto">
              <a:spcAft>
                <a:spcPts val="0"/>
              </a:spcAft>
              <a:buFont typeface="Comic Sans MS" pitchFamily="66" charset="0"/>
              <a:buNone/>
              <a:defRPr/>
            </a:pPr>
            <a:endParaRPr lang="ru-RU" sz="1000" i="1" dirty="0"/>
          </a:p>
          <a:p>
            <a:pPr marL="0" indent="187325" fontAlgn="auto">
              <a:spcAft>
                <a:spcPts val="0"/>
              </a:spcAft>
              <a:buFont typeface="Comic Sans MS" pitchFamily="66" charset="0"/>
              <a:buNone/>
              <a:defRPr/>
            </a:pPr>
            <a:r>
              <a:rPr lang="ru-RU" sz="1400" dirty="0"/>
              <a:t>До XI века единую христианскую церковь и на Востоке и на Западе называли католической (по-гречески –«всеобщей, всемирной») и ортодоксальной (по-гречески – «православной, истинной, правильно славящей Бога»). На протяжении всего Средневековья большинство христиан Востока и Запада отделяли свои страны – христианский мир – от иноверческих земель, считавшихся «нечистыми», «погаными». Принятый на Востоке и на Западе Символ веры (краткое изложение основ вероучения) в латинском написании отличался, по сути, одним словом, которое указывало, что Святой Дух исходит не только от Отца, но «и от Сына».</a:t>
            </a:r>
          </a:p>
        </p:txBody>
      </p:sp>
      <p:sp>
        <p:nvSpPr>
          <p:cNvPr id="22" name="Стрелка вправо 21"/>
          <p:cNvSpPr/>
          <p:nvPr/>
        </p:nvSpPr>
        <p:spPr>
          <a:xfrm>
            <a:off x="3762000" y="1700808"/>
            <a:ext cx="1620000" cy="360000"/>
          </a:xfrm>
          <a:prstGeom prst="rightArrow">
            <a:avLst>
              <a:gd name="adj1" fmla="val 50000"/>
              <a:gd name="adj2" fmla="val 87830"/>
            </a:avLst>
          </a:prstGeom>
          <a:solidFill>
            <a:srgbClr val="FF000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 name="Стрелка влево 22"/>
          <p:cNvSpPr/>
          <p:nvPr/>
        </p:nvSpPr>
        <p:spPr>
          <a:xfrm>
            <a:off x="3762000" y="3356992"/>
            <a:ext cx="1620000" cy="360000"/>
          </a:xfrm>
          <a:prstGeom prst="leftArrow">
            <a:avLst>
              <a:gd name="adj1" fmla="val 50000"/>
              <a:gd name="adj2" fmla="val 90532"/>
            </a:avLst>
          </a:prstGeom>
          <a:solidFill>
            <a:srgbClr val="00B05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Объект 6"/>
          <p:cNvSpPr txBox="1">
            <a:spLocks/>
          </p:cNvSpPr>
          <p:nvPr/>
        </p:nvSpPr>
        <p:spPr>
          <a:xfrm>
            <a:off x="254000" y="981075"/>
            <a:ext cx="8640763" cy="4679950"/>
          </a:xfrm>
          <a:prstGeom prst="roundRect">
            <a:avLst>
              <a:gd name="adj" fmla="val 8193"/>
            </a:avLst>
          </a:prstGeom>
          <a:blipFill>
            <a:blip r:embed="rId3" cstate="print"/>
            <a:tile tx="0" ty="0" sx="100000" sy="100000" flip="none" algn="tl"/>
          </a:blipFill>
          <a:ln w="44450">
            <a:solidFill>
              <a:srgbClr val="00CC00"/>
            </a:solidFill>
          </a:ln>
        </p:spPr>
        <p:txBody>
          <a:bodyPr/>
          <a:lstStyle>
            <a:lvl1pPr marL="90000" indent="360000" algn="l" defTabSz="914400" rtl="0" eaLnBrk="1" latinLnBrk="0" hangingPunct="1">
              <a:spcBef>
                <a:spcPts val="0"/>
              </a:spcBef>
              <a:buFont typeface="Comic Sans MS" pitchFamily="66" charset="0"/>
              <a:buChar char="—"/>
              <a:defRPr sz="2800" kern="1200">
                <a:solidFill>
                  <a:schemeClr val="tx1"/>
                </a:solidFill>
                <a:latin typeface="+mn-lt"/>
                <a:ea typeface="+mn-ea"/>
                <a:cs typeface="+mn-cs"/>
              </a:defRPr>
            </a:lvl1pPr>
            <a:lvl2pPr marL="90000" indent="360000" algn="l" defTabSz="914400" rtl="0" eaLnBrk="1" latinLnBrk="0" hangingPunct="1">
              <a:spcBef>
                <a:spcPts val="0"/>
              </a:spcBef>
              <a:buFont typeface="Comic Sans MS" pitchFamily="66" charset="0"/>
              <a:buChar char="—"/>
              <a:defRPr sz="2400" kern="1200">
                <a:solidFill>
                  <a:schemeClr val="tx1"/>
                </a:solidFill>
                <a:latin typeface="+mn-lt"/>
                <a:ea typeface="+mn-ea"/>
                <a:cs typeface="+mn-cs"/>
              </a:defRPr>
            </a:lvl2pPr>
            <a:lvl3pPr marL="90000" indent="360000" algn="l" defTabSz="914400" rtl="0" eaLnBrk="1" latinLnBrk="0" hangingPunct="1">
              <a:spcBef>
                <a:spcPts val="0"/>
              </a:spcBef>
              <a:buFont typeface="Comic Sans MS" pitchFamily="66" charset="0"/>
              <a:buChar char="—"/>
              <a:defRPr sz="2000" kern="1200">
                <a:solidFill>
                  <a:schemeClr val="tx1"/>
                </a:solidFill>
                <a:latin typeface="+mn-lt"/>
                <a:ea typeface="+mn-ea"/>
                <a:cs typeface="+mn-cs"/>
              </a:defRPr>
            </a:lvl3pPr>
            <a:lvl4pPr marL="90000" indent="360000" algn="l" defTabSz="914400" rtl="0" eaLnBrk="1" latinLnBrk="0" hangingPunct="1">
              <a:spcBef>
                <a:spcPts val="0"/>
              </a:spcBef>
              <a:buFont typeface="Comic Sans MS" pitchFamily="66" charset="0"/>
              <a:buChar char="—"/>
              <a:defRPr sz="1800" kern="1200">
                <a:solidFill>
                  <a:schemeClr val="tx1"/>
                </a:solidFill>
                <a:latin typeface="+mn-lt"/>
                <a:ea typeface="+mn-ea"/>
                <a:cs typeface="+mn-cs"/>
              </a:defRPr>
            </a:lvl4pPr>
            <a:lvl5pPr marL="90000" indent="360000" algn="l" defTabSz="914400" rtl="0" eaLnBrk="1" latinLnBrk="0" hangingPunct="1">
              <a:spcBef>
                <a:spcPts val="0"/>
              </a:spcBef>
              <a:buFont typeface="Comic Sans MS" pitchFamily="66"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indent="0" algn="ctr" fontAlgn="auto">
              <a:spcAft>
                <a:spcPts val="0"/>
              </a:spcAft>
              <a:buFont typeface="Comic Sans MS" pitchFamily="66" charset="0"/>
              <a:buNone/>
              <a:defRPr/>
            </a:pPr>
            <a:r>
              <a:rPr lang="ru-RU" sz="2600" i="1" dirty="0" smtClean="0"/>
              <a:t>Справочные сведения</a:t>
            </a:r>
          </a:p>
          <a:p>
            <a:pPr indent="0" algn="ctr" fontAlgn="auto">
              <a:spcAft>
                <a:spcPts val="0"/>
              </a:spcAft>
              <a:buFont typeface="Comic Sans MS" pitchFamily="66" charset="0"/>
              <a:buNone/>
              <a:defRPr/>
            </a:pPr>
            <a:endParaRPr lang="ru-RU" sz="2600" i="1" dirty="0" smtClean="0"/>
          </a:p>
          <a:p>
            <a:pPr marL="0" indent="187325" fontAlgn="auto">
              <a:spcAft>
                <a:spcPts val="0"/>
              </a:spcAft>
              <a:buFont typeface="Comic Sans MS" pitchFamily="66" charset="0"/>
              <a:buNone/>
              <a:defRPr/>
            </a:pPr>
            <a:r>
              <a:rPr lang="ru-RU" sz="2600" dirty="0" smtClean="0"/>
              <a:t>Постепенно на Руси складывается обычай, по которому, если православный мужчина женился на женщине-католичке (или, наоборот, католик женился на православной), от жены стали требовать заново проходить обряд крещения в церкви мужа, как это требовалось от некрещёных язычников или последователей других религий.</a:t>
            </a:r>
            <a:endParaRPr lang="ru-RU" sz="2600" dirty="0"/>
          </a:p>
        </p:txBody>
      </p:sp>
      <p:sp>
        <p:nvSpPr>
          <p:cNvPr id="4" name="Скругленный прямоугольник 3"/>
          <p:cNvSpPr/>
          <p:nvPr/>
        </p:nvSpPr>
        <p:spPr>
          <a:xfrm>
            <a:off x="252000" y="5805264"/>
            <a:ext cx="8640000" cy="885349"/>
          </a:xfrm>
          <a:prstGeom prst="roundRect">
            <a:avLst/>
          </a:prstGeom>
          <a:blipFill>
            <a:blip r:embed="rId3" cstate="print"/>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300" dirty="0">
                <a:latin typeface="+mn-lt"/>
              </a:rPr>
              <a:t>	</a:t>
            </a:r>
            <a:r>
              <a:rPr lang="ru-RU" sz="2300" dirty="0">
                <a:latin typeface="+mn-lt"/>
              </a:rPr>
              <a:t>Судя по этим источникам, признают ли православные и католики </a:t>
            </a:r>
            <a:r>
              <a:rPr lang="ru-RU" sz="2300" dirty="0">
                <a:latin typeface="+mn-lt"/>
              </a:rPr>
              <a:t>себя </a:t>
            </a:r>
            <a:r>
              <a:rPr lang="ru-RU" sz="2300" dirty="0">
                <a:latin typeface="+mn-lt"/>
              </a:rPr>
              <a:t>единоверцами?</a:t>
            </a:r>
          </a:p>
        </p:txBody>
      </p:sp>
      <p:sp>
        <p:nvSpPr>
          <p:cNvPr id="12" name="Объект 1"/>
          <p:cNvSpPr txBox="1">
            <a:spLocks/>
          </p:cNvSpPr>
          <p:nvPr/>
        </p:nvSpPr>
        <p:spPr>
          <a:xfrm>
            <a:off x="252413" y="981075"/>
            <a:ext cx="8639175" cy="4679950"/>
          </a:xfrm>
          <a:prstGeom prst="roundRect">
            <a:avLst>
              <a:gd name="adj" fmla="val 8096"/>
            </a:avLst>
          </a:prstGeom>
          <a:blipFill>
            <a:blip r:embed="rId3" cstate="print"/>
            <a:tile tx="0" ty="0" sx="100000" sy="100000" flip="none" algn="tl"/>
          </a:blipFill>
          <a:ln w="44450">
            <a:solidFill>
              <a:srgbClr val="FF0000"/>
            </a:solidFill>
          </a:ln>
        </p:spPr>
        <p:txBody>
          <a:bodyPr anchor="ctr"/>
          <a:lstStyle/>
          <a:p>
            <a:pPr marL="88900" algn="ctr">
              <a:buFont typeface="Comic Sans MS" pitchFamily="66" charset="0"/>
              <a:buNone/>
            </a:pPr>
            <a:r>
              <a:rPr lang="ru-RU" sz="2200" i="1">
                <a:latin typeface="Comic Sans MS" pitchFamily="66" charset="0"/>
              </a:rPr>
              <a:t>Справочные сведения</a:t>
            </a:r>
          </a:p>
          <a:p>
            <a:pPr marL="88900">
              <a:buFont typeface="Comic Sans MS" pitchFamily="66" charset="0"/>
              <a:buNone/>
            </a:pPr>
            <a:r>
              <a:rPr lang="ru-RU" sz="2200">
                <a:latin typeface="Comic Sans MS" pitchFamily="66" charset="0"/>
              </a:rPr>
              <a:t>До XI века единую христианскую церковь и на Востоке</a:t>
            </a:r>
            <a:r>
              <a:rPr lang="ru-RU" sz="2200"/>
              <a:t>,</a:t>
            </a:r>
            <a:r>
              <a:rPr lang="ru-RU" sz="2200">
                <a:latin typeface="Comic Sans MS" pitchFamily="66" charset="0"/>
              </a:rPr>
              <a:t> и на Западе называли католической (по-гречески –«всеобщей, всемирной») и ортодоксальной (по-гречески – «православной, истинной, правильно славящей Бога»). На протяжении всего Средневековья большинство христиан Востока и Запада отделяли свои страны – христианский мир – от иноверческих земель, считавшихся «нечистыми», «погаными». Принятый на Востоке и на Западе Символ веры (краткое изложение основ вероучения) в латинском написании отличался, по сути, одним словом, которое указывало, что Святой Дух исходит не только от Отца, но «и от Сына».</a:t>
            </a:r>
          </a:p>
        </p:txBody>
      </p:sp>
      <p:sp>
        <p:nvSpPr>
          <p:cNvPr id="6" name="Скругленный прямоугольник 5"/>
          <p:cNvSpPr/>
          <p:nvPr/>
        </p:nvSpPr>
        <p:spPr>
          <a:xfrm>
            <a:off x="252000" y="5805264"/>
            <a:ext cx="8640000" cy="885349"/>
          </a:xfrm>
          <a:prstGeom prst="roundRect">
            <a:avLst/>
          </a:prstGeom>
          <a:blipFill>
            <a:blip r:embed="rId3" cstate="print">
              <a:extLst>
                <a:ext uri="{28A0092B-C50C-407E-A947-70E740481C1C}"/>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300" dirty="0">
                <a:latin typeface="+mn-lt"/>
              </a:rPr>
              <a:t>	</a:t>
            </a:r>
            <a:r>
              <a:rPr lang="ru-RU" sz="2300" dirty="0">
                <a:latin typeface="+mn-lt"/>
              </a:rPr>
              <a:t>Судя по этим сведениям, были ли у христиан Востока и Запада </a:t>
            </a:r>
            <a:r>
              <a:rPr lang="ru-RU" sz="2300" dirty="0">
                <a:latin typeface="+mn-lt"/>
              </a:rPr>
              <a:t>основания </a:t>
            </a:r>
            <a:r>
              <a:rPr lang="ru-RU" sz="2300" dirty="0">
                <a:latin typeface="+mn-lt"/>
              </a:rPr>
              <a:t>считать себя единоверцами?</a:t>
            </a: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sp>
        <p:nvSpPr>
          <p:cNvPr id="20" name="Овал 19"/>
          <p:cNvSpPr>
            <a:spLocks noChangeAspect="1"/>
          </p:cNvSpPr>
          <p:nvPr/>
        </p:nvSpPr>
        <p:spPr>
          <a:xfrm>
            <a:off x="827616" y="5949312"/>
            <a:ext cx="288000" cy="288000"/>
          </a:xfrm>
          <a:prstGeom prst="ellipse">
            <a:avLst/>
          </a:prstGeom>
          <a:solidFill>
            <a:schemeClr val="accent1">
              <a:lumMod val="75000"/>
            </a:schemeClr>
          </a:solidFill>
          <a:ln>
            <a:solidFill>
              <a:schemeClr val="tx1">
                <a:lumMod val="50000"/>
              </a:schemeClr>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0796" tIns="409271" rIns="10794" bIns="409269" spcCol="1270" anchor="ctr"/>
          <a:lstStyle/>
          <a:p>
            <a:pPr algn="ctr" defTabSz="755650" fontAlgn="auto">
              <a:lnSpc>
                <a:spcPct val="90000"/>
              </a:lnSpc>
              <a:spcAft>
                <a:spcPct val="35000"/>
              </a:spcAft>
              <a:defRPr/>
            </a:pPr>
            <a:endParaRPr lang="ru-RU" sz="2300" dirty="0"/>
          </a:p>
        </p:txBody>
      </p:sp>
      <p:pic>
        <p:nvPicPr>
          <p:cNvPr id="16405" name="Picture 11"/>
          <p:cNvPicPr>
            <a:picLocks noChangeAspect="1" noChangeArrowheads="1"/>
          </p:cNvPicPr>
          <p:nvPr/>
        </p:nvPicPr>
        <p:blipFill>
          <a:blip r:embed="rId4">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P spid="14" grpId="1" animBg="1"/>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ая прямоугольная выноска 18"/>
          <p:cNvSpPr/>
          <p:nvPr/>
        </p:nvSpPr>
        <p:spPr>
          <a:xfrm>
            <a:off x="252000" y="1800000"/>
            <a:ext cx="8640000" cy="3600000"/>
          </a:xfrm>
          <a:prstGeom prst="wedgeRoundRectCallout">
            <a:avLst>
              <a:gd name="adj1" fmla="val -28896"/>
              <a:gd name="adj2" fmla="val -67988"/>
              <a:gd name="adj3" fmla="val 16667"/>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ПОЧЕМУ ВОСТОЧНЫЕ И ЗАПАДНЫЕ ХРИСТИАНЕ ПЕРЕСТАЛИ ПРИЗНАВАТЬ ДРУГ ДРУГА ЕДИНОВЕРЦАМИ?</a:t>
            </a: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Скругленный прямоугольник 20"/>
          <p:cNvSpPr/>
          <p:nvPr/>
        </p:nvSpPr>
        <p:spPr>
          <a:xfrm>
            <a:off x="252000" y="1800000"/>
            <a:ext cx="8640000" cy="3600000"/>
          </a:xfrm>
          <a:prstGeom prst="roundRect">
            <a:avLst/>
          </a:prstGeom>
          <a:gradFill>
            <a:gsLst>
              <a:gs pos="0">
                <a:schemeClr val="accent6">
                  <a:lumMod val="40000"/>
                  <a:lumOff val="60000"/>
                </a:schemeClr>
              </a:gs>
              <a:gs pos="50000">
                <a:schemeClr val="accent5">
                  <a:lumMod val="40000"/>
                  <a:lumOff val="60000"/>
                </a:schemeClr>
              </a:gs>
              <a:gs pos="100000">
                <a:schemeClr val="accent6">
                  <a:lumMod val="40000"/>
                  <a:lumOff val="60000"/>
                </a:schemeClr>
              </a:gs>
            </a:gsLst>
            <a:lin ang="5400000" scaled="0"/>
          </a:gradFill>
          <a:ln w="12700">
            <a:solidFill>
              <a:schemeClr val="tx1">
                <a:lumMod val="50000"/>
              </a:schemeClr>
            </a:solidFill>
          </a:ln>
          <a:scene3d>
            <a:camera prst="orthographicFront">
              <a:rot lat="0" lon="0" rev="0"/>
            </a:camera>
            <a:lightRig rig="threePt" dir="t">
              <a:rot lat="0" lon="0" rev="1200000"/>
            </a:lightRig>
          </a:scene3d>
          <a:sp3d>
            <a:bevelT w="63500" h="25400" prst="angle"/>
          </a:sp3d>
        </p:spPr>
        <p:style>
          <a:lnRef idx="0">
            <a:schemeClr val="accent1"/>
          </a:lnRef>
          <a:fillRef idx="1001">
            <a:schemeClr val="lt1"/>
          </a:fillRef>
          <a:effectRef idx="3">
            <a:schemeClr val="accent1"/>
          </a:effectRef>
          <a:fontRef idx="minor">
            <a:schemeClr val="lt1"/>
          </a:fontRef>
        </p:style>
        <p:txBody>
          <a:bodyPr anchor="ctr">
            <a:spAutoFit/>
          </a:bodyPr>
          <a:lstStyle/>
          <a:p>
            <a:pPr algn="ctr" fontAlgn="auto">
              <a:spcBef>
                <a:spcPts val="0"/>
              </a:spcBef>
              <a:spcAft>
                <a:spcPts val="0"/>
              </a:spcAft>
              <a:defRPr/>
            </a:pPr>
            <a:r>
              <a:rPr lang="ru-RU" sz="3200" dirty="0">
                <a:solidFill>
                  <a:schemeClr val="tx1"/>
                </a:solidFill>
              </a:rPr>
              <a:t>ВАША ФОРМУЛИРОВКА ПРОБЛЕМЫ МОЖЕТ НЕ СОВПАДАТЬ С АВТОРСКОЙ. ПОЖАЛУЙСТА, ВЫБЕРИТЕ В КЛАССЕ ТУ ФОРМУЛИРОВКУ, КОТОРАЯ ВАМ НАИБОЛЕЕ ИНТЕРЕСНА! </a:t>
            </a:r>
            <a:endParaRPr lang="ru-RU" sz="3200" dirty="0">
              <a:solidFill>
                <a:schemeClr val="tx1"/>
              </a:solidFill>
            </a:endParaRP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pic>
        <p:nvPicPr>
          <p:cNvPr id="18438" name="Picture 11"/>
          <p:cNvPicPr>
            <a:picLocks noChangeAspect="1" noChangeArrowheads="1"/>
          </p:cNvPicPr>
          <p:nvPr/>
        </p:nvPicPr>
        <p:blipFill>
          <a:blip r:embed="rId3">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2000" y="980728"/>
            <a:ext cx="8640000" cy="1532334"/>
          </a:xfrm>
          <a:prstGeom prst="roundRect">
            <a:avLst/>
          </a:prstGeom>
          <a:blipFill>
            <a:blip r:embed="rId3" cstate="print">
              <a:extLst>
                <a:ext uri="{28A0092B-C50C-407E-A947-70E740481C1C}"/>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anchor="ctr">
            <a:spAutoFit/>
          </a:bodyPr>
          <a:lstStyle/>
          <a:p>
            <a:pPr indent="350838"/>
            <a:r>
              <a:rPr lang="ru-RU" sz="2800" b="1">
                <a:solidFill>
                  <a:srgbClr val="0070C0"/>
                </a:solidFill>
                <a:latin typeface="Comic Sans MS" pitchFamily="66" charset="0"/>
              </a:rPr>
              <a:t>Необходимый уровень. </a:t>
            </a:r>
            <a:r>
              <a:rPr lang="ru-RU" sz="2800">
                <a:latin typeface="Comic Sans MS" pitchFamily="66" charset="0"/>
              </a:rPr>
              <a:t>При помощи цифр укажи признаки первобытности (</a:t>
            </a:r>
            <a:r>
              <a:rPr lang="ru-RU" sz="2800" b="1">
                <a:solidFill>
                  <a:srgbClr val="0000CC"/>
                </a:solidFill>
                <a:latin typeface="Comic Sans MS" pitchFamily="66" charset="0"/>
              </a:rPr>
              <a:t>1</a:t>
            </a:r>
            <a:r>
              <a:rPr lang="ru-RU" sz="2800">
                <a:latin typeface="Comic Sans MS" pitchFamily="66" charset="0"/>
              </a:rPr>
              <a:t>) и цивилизации (</a:t>
            </a:r>
            <a:r>
              <a:rPr lang="ru-RU" sz="2800" b="1">
                <a:solidFill>
                  <a:srgbClr val="FF0000"/>
                </a:solidFill>
                <a:latin typeface="Comic Sans MS" pitchFamily="66" charset="0"/>
              </a:rPr>
              <a:t>2</a:t>
            </a:r>
            <a:r>
              <a:rPr lang="ru-RU" sz="2800">
                <a:latin typeface="Comic Sans MS" pitchFamily="66" charset="0"/>
              </a:rPr>
              <a:t>).</a:t>
            </a:r>
          </a:p>
        </p:txBody>
      </p:sp>
      <p:sp>
        <p:nvSpPr>
          <p:cNvPr id="3" name="Заголовок 2"/>
          <p:cNvSpPr>
            <a:spLocks noGrp="1"/>
          </p:cNvSpPr>
          <p:nvPr>
            <p:ph type="title"/>
          </p:nvPr>
        </p:nvSpPr>
        <p:spPr/>
        <p:txBody>
          <a:bodyPr/>
          <a:lstStyle/>
          <a:p>
            <a:pPr fontAlgn="auto">
              <a:spcAft>
                <a:spcPts val="0"/>
              </a:spcAft>
              <a:defRPr/>
            </a:pPr>
            <a:r>
              <a:rPr lang="ru-RU" sz="3600" spc="-150" dirty="0"/>
              <a:t>ВСПОМИНАЕМ ТО, ЧТО ЗНАЕМ</a:t>
            </a:r>
            <a:endParaRPr lang="ru-RU" sz="3600" dirty="0"/>
          </a:p>
        </p:txBody>
      </p:sp>
      <p:pic>
        <p:nvPicPr>
          <p:cNvPr id="6" name="Рисунок 5"/>
          <p:cNvPicPr>
            <a:picLocks noChangeAspect="1"/>
          </p:cNvPicPr>
          <p:nvPr/>
        </p:nvPicPr>
        <p:blipFill>
          <a:blip r:embed="rId4" cstate="email">
            <a:extLst>
              <a:ext uri="{28A0092B-C50C-407E-A947-70E740481C1C}"/>
            </a:extLst>
          </a:blip>
          <a:stretch>
            <a:fillRect/>
          </a:stretch>
        </p:blipFill>
        <p:spPr>
          <a:xfrm>
            <a:off x="6660232" y="2880000"/>
            <a:ext cx="1501920" cy="1080000"/>
          </a:xfrm>
          <a:prstGeom prst="roundRect">
            <a:avLst>
              <a:gd name="adj" fmla="val 16667"/>
            </a:avLst>
          </a:prstGeom>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p:cNvPicPr>
            <a:picLocks noChangeAspect="1"/>
          </p:cNvPicPr>
          <p:nvPr/>
        </p:nvPicPr>
        <p:blipFill>
          <a:blip r:embed="rId5" cstate="email">
            <a:extLst>
              <a:ext uri="{28A0092B-C50C-407E-A947-70E740481C1C}"/>
            </a:extLst>
          </a:blip>
          <a:stretch>
            <a:fillRect/>
          </a:stretch>
        </p:blipFill>
        <p:spPr>
          <a:xfrm>
            <a:off x="971600" y="2880000"/>
            <a:ext cx="1500360" cy="1080000"/>
          </a:xfrm>
          <a:prstGeom prst="roundRect">
            <a:avLst>
              <a:gd name="adj" fmla="val 16667"/>
            </a:avLst>
          </a:prstGeom>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Рисунок 7"/>
          <p:cNvPicPr>
            <a:picLocks noChangeAspect="1"/>
          </p:cNvPicPr>
          <p:nvPr/>
        </p:nvPicPr>
        <p:blipFill>
          <a:blip r:embed="rId6" cstate="email">
            <a:extLst>
              <a:ext uri="{28A0092B-C50C-407E-A947-70E740481C1C}"/>
            </a:extLst>
          </a:blip>
          <a:stretch>
            <a:fillRect/>
          </a:stretch>
        </p:blipFill>
        <p:spPr>
          <a:xfrm>
            <a:off x="3744000" y="2880000"/>
            <a:ext cx="1661010" cy="1080000"/>
          </a:xfrm>
          <a:prstGeom prst="roundRect">
            <a:avLst>
              <a:gd name="adj" fmla="val 16667"/>
            </a:avLst>
          </a:prstGeom>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Рисунок 12"/>
          <p:cNvPicPr>
            <a:picLocks noChangeAspect="1"/>
          </p:cNvPicPr>
          <p:nvPr/>
        </p:nvPicPr>
        <p:blipFill>
          <a:blip r:embed="rId7" cstate="email">
            <a:extLst>
              <a:ext uri="{28A0092B-C50C-407E-A947-70E740481C1C}"/>
            </a:extLst>
          </a:blip>
          <a:stretch>
            <a:fillRect/>
          </a:stretch>
        </p:blipFill>
        <p:spPr>
          <a:xfrm>
            <a:off x="2317428" y="4140000"/>
            <a:ext cx="1606500" cy="1080000"/>
          </a:xfrm>
          <a:prstGeom prst="roundRect">
            <a:avLst>
              <a:gd name="adj" fmla="val 16667"/>
            </a:avLst>
          </a:prstGeom>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Рисунок 24"/>
          <p:cNvPicPr>
            <a:picLocks noChangeAspect="1"/>
          </p:cNvPicPr>
          <p:nvPr/>
        </p:nvPicPr>
        <p:blipFill>
          <a:blip r:embed="rId8" cstate="email">
            <a:extLst>
              <a:ext uri="{28A0092B-C50C-407E-A947-70E740481C1C}"/>
            </a:extLst>
          </a:blip>
          <a:stretch>
            <a:fillRect/>
          </a:stretch>
        </p:blipFill>
        <p:spPr>
          <a:xfrm>
            <a:off x="5292080" y="4140000"/>
            <a:ext cx="1361370" cy="1080000"/>
          </a:xfrm>
          <a:prstGeom prst="roundRect">
            <a:avLst>
              <a:gd name="adj" fmla="val 16667"/>
            </a:avLst>
          </a:prstGeom>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Рисунок 25"/>
          <p:cNvPicPr>
            <a:picLocks noChangeAspect="1"/>
          </p:cNvPicPr>
          <p:nvPr/>
        </p:nvPicPr>
        <p:blipFill>
          <a:blip r:embed="rId9" cstate="email">
            <a:extLst>
              <a:ext uri="{28A0092B-C50C-407E-A947-70E740481C1C}"/>
            </a:extLst>
          </a:blip>
          <a:stretch>
            <a:fillRect/>
          </a:stretch>
        </p:blipFill>
        <p:spPr>
          <a:xfrm>
            <a:off x="971600" y="5400000"/>
            <a:ext cx="1552500" cy="1080000"/>
          </a:xfrm>
          <a:prstGeom prst="roundRect">
            <a:avLst>
              <a:gd name="adj" fmla="val 16667"/>
            </a:avLst>
          </a:prstGeom>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Рисунок 26"/>
          <p:cNvPicPr>
            <a:picLocks noChangeAspect="1"/>
          </p:cNvPicPr>
          <p:nvPr/>
        </p:nvPicPr>
        <p:blipFill>
          <a:blip r:embed="rId10" cstate="email">
            <a:extLst>
              <a:ext uri="{28A0092B-C50C-407E-A947-70E740481C1C}"/>
            </a:extLst>
          </a:blip>
          <a:stretch>
            <a:fillRect/>
          </a:stretch>
        </p:blipFill>
        <p:spPr>
          <a:xfrm>
            <a:off x="4067944" y="5400000"/>
            <a:ext cx="1152480" cy="1080000"/>
          </a:xfrm>
          <a:prstGeom prst="roundRect">
            <a:avLst>
              <a:gd name="adj" fmla="val 16667"/>
            </a:avLst>
          </a:prstGeom>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 name="Рисунок 27"/>
          <p:cNvPicPr>
            <a:picLocks noChangeAspect="1"/>
          </p:cNvPicPr>
          <p:nvPr/>
        </p:nvPicPr>
        <p:blipFill>
          <a:blip r:embed="rId11" cstate="email">
            <a:extLst>
              <a:ext uri="{28A0092B-C50C-407E-A947-70E740481C1C}"/>
            </a:extLst>
          </a:blip>
          <a:stretch>
            <a:fillRect/>
          </a:stretch>
        </p:blipFill>
        <p:spPr>
          <a:xfrm>
            <a:off x="6444208" y="5400000"/>
            <a:ext cx="1680000" cy="1080000"/>
          </a:xfrm>
          <a:prstGeom prst="roundRect">
            <a:avLst>
              <a:gd name="adj" fmla="val 16667"/>
            </a:avLst>
          </a:prstGeom>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493" name="Picture 2"/>
          <p:cNvPicPr>
            <a:picLocks noChangeAspect="1" noChangeArrowheads="1"/>
          </p:cNvPicPr>
          <p:nvPr/>
        </p:nvPicPr>
        <p:blipFill>
          <a:blip r:embed="rId12"/>
          <a:srcRect/>
          <a:stretch>
            <a:fillRect/>
          </a:stretch>
        </p:blipFill>
        <p:spPr bwMode="auto">
          <a:xfrm>
            <a:off x="0" y="0"/>
            <a:ext cx="681038" cy="133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66" name="Group 38"/>
          <p:cNvGraphicFramePr>
            <a:graphicFrameLocks noGrp="1"/>
          </p:cNvGraphicFramePr>
          <p:nvPr/>
        </p:nvGraphicFramePr>
        <p:xfrm>
          <a:off x="252413" y="981075"/>
          <a:ext cx="8640762" cy="5597525"/>
        </p:xfrm>
        <a:graphic>
          <a:graphicData uri="http://schemas.openxmlformats.org/drawingml/2006/table">
            <a:tbl>
              <a:tblPr/>
              <a:tblGrid>
                <a:gridCol w="1684337"/>
                <a:gridCol w="1050925"/>
                <a:gridCol w="5905500"/>
              </a:tblGrid>
              <a:tr h="385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800000"/>
                          </a:solidFill>
                          <a:effectLst/>
                          <a:latin typeface="Comic Sans MS" pitchFamily="66" charset="0"/>
                        </a:rPr>
                        <a:t>Понятия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800000"/>
                          </a:solidFill>
                          <a:effectLst/>
                          <a:latin typeface="Comic Sans MS" pitchFamily="66" charset="0"/>
                        </a:rPr>
                        <a:t>Определения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r>
              <a:tr h="963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Христиан</a:t>
                      </a:r>
                      <a:r>
                        <a:rPr kumimoji="0" lang="ru-RU" sz="2200" b="0" i="0" u="none" strike="noStrike" cap="none" normalizeH="0" baseline="0" smtClean="0">
                          <a:ln>
                            <a:noFill/>
                          </a:ln>
                          <a:solidFill>
                            <a:srgbClr val="800000"/>
                          </a:solidFill>
                          <a:effectLst/>
                          <a:latin typeface="Arial" charset="0"/>
                        </a:rPr>
                        <a:t>-</a:t>
                      </a:r>
                      <a:r>
                        <a:rPr kumimoji="0" lang="ru-RU" sz="2200" b="0" i="0" u="none" strike="noStrike" cap="none" normalizeH="0" baseline="0" smtClean="0">
                          <a:ln>
                            <a:noFill/>
                          </a:ln>
                          <a:solidFill>
                            <a:srgbClr val="800000"/>
                          </a:solidFill>
                          <a:effectLst/>
                          <a:latin typeface="Comic Sans MS" pitchFamily="66" charset="0"/>
                        </a:rPr>
                        <a:t>ство</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Общность людей, которых объединяют самоназвание, единый язык, особый образ жизни, обычаи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963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Государ</a:t>
                      </a:r>
                      <a:r>
                        <a:rPr kumimoji="0" lang="ru-RU" sz="2200" b="0" i="0" u="none" strike="noStrike" cap="none" normalizeH="0" baseline="0" smtClean="0">
                          <a:ln>
                            <a:noFill/>
                          </a:ln>
                          <a:solidFill>
                            <a:srgbClr val="800000"/>
                          </a:solidFill>
                          <a:effectLst/>
                          <a:latin typeface="Arial" charset="0"/>
                        </a:rPr>
                        <a:t>-</a:t>
                      </a:r>
                      <a:r>
                        <a:rPr kumimoji="0" lang="ru-RU" sz="2200" b="0" i="0" u="none" strike="noStrike" cap="none" normalizeH="0" baseline="0" smtClean="0">
                          <a:ln>
                            <a:noFill/>
                          </a:ln>
                          <a:solidFill>
                            <a:srgbClr val="800000"/>
                          </a:solidFill>
                          <a:effectLst/>
                          <a:latin typeface="Comic Sans MS" pitchFamily="66" charset="0"/>
                        </a:rPr>
                        <a:t>ство</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Множество людей, которых объединяют совместная жизнь и деятельность по принятым правилам</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668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Племя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Религия, основателем которой считается Богочеловек – Иисус Христос</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498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200" b="0" i="0" u="none" strike="noStrike" cap="none" normalizeH="0" baseline="0" smtClean="0">
                        <a:ln>
                          <a:noFill/>
                        </a:ln>
                        <a:solidFill>
                          <a:srgbClr val="800000"/>
                        </a:solidFill>
                        <a:effectLst/>
                        <a:latin typeface="Comic Sans MS" pitchFamily="66"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Организация верующих одной религии, объединённых общими основами веры, едиными правилами богослужения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898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Народ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Организация управления обществом, людьми, которые проживают на какой-то определённой территории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bl>
          </a:graphicData>
        </a:graphic>
      </p:graphicFrame>
      <p:sp>
        <p:nvSpPr>
          <p:cNvPr id="22" name="Скругленный прямоугольник 21"/>
          <p:cNvSpPr/>
          <p:nvPr/>
        </p:nvSpPr>
        <p:spPr>
          <a:xfrm>
            <a:off x="356744" y="2306954"/>
            <a:ext cx="8640000" cy="2009061"/>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58775"/>
            <a:r>
              <a:rPr lang="ru-RU" sz="2800" b="1">
                <a:solidFill>
                  <a:srgbClr val="0070C0"/>
                </a:solidFill>
                <a:latin typeface="Comic Sans MS" pitchFamily="66" charset="0"/>
              </a:rPr>
              <a:t>Необходимый уровень.</a:t>
            </a:r>
            <a:r>
              <a:rPr lang="ru-RU" sz="2800" b="1">
                <a:solidFill>
                  <a:srgbClr val="00B0F0"/>
                </a:solidFill>
                <a:latin typeface="Comic Sans MS" pitchFamily="66" charset="0"/>
              </a:rPr>
              <a:t> </a:t>
            </a:r>
            <a:r>
              <a:rPr lang="ru-RU" sz="2800">
                <a:latin typeface="Comic Sans MS" pitchFamily="66" charset="0"/>
              </a:rPr>
              <a:t>С помощью стрелок соедини понятия с их определениями.</a:t>
            </a:r>
          </a:p>
          <a:p>
            <a:pPr indent="358775"/>
            <a:r>
              <a:rPr lang="ru-RU" sz="2800" b="1">
                <a:solidFill>
                  <a:srgbClr val="0070C0"/>
                </a:solidFill>
                <a:latin typeface="Comic Sans MS" pitchFamily="66" charset="0"/>
              </a:rPr>
              <a:t>Повышенный уровень. </a:t>
            </a:r>
            <a:r>
              <a:rPr lang="ru-RU" sz="2800">
                <a:latin typeface="Comic Sans MS" pitchFamily="66" charset="0"/>
              </a:rPr>
              <a:t>Впиши в первую колонку недостающее понятие.</a:t>
            </a:r>
          </a:p>
        </p:txBody>
      </p:sp>
      <p:sp>
        <p:nvSpPr>
          <p:cNvPr id="20" name="Заголовок 19"/>
          <p:cNvSpPr>
            <a:spLocks noGrp="1"/>
          </p:cNvSpPr>
          <p:nvPr>
            <p:ph type="title"/>
          </p:nvPr>
        </p:nvSpPr>
        <p:spPr/>
        <p:txBody>
          <a:bodyPr/>
          <a:lstStyle/>
          <a:p>
            <a:pPr fontAlgn="auto">
              <a:spcAft>
                <a:spcPts val="0"/>
              </a:spcAft>
              <a:defRPr/>
            </a:pPr>
            <a:r>
              <a:rPr lang="ru-RU" sz="3600" spc="-150" dirty="0" smtClean="0"/>
              <a:t>ВСПОМИНАЕМ ТО, ЧТО ЗНАЕМ</a:t>
            </a:r>
            <a:endParaRPr lang="ru-RU" sz="3600" dirty="0"/>
          </a:p>
        </p:txBody>
      </p:sp>
      <p:cxnSp>
        <p:nvCxnSpPr>
          <p:cNvPr id="25" name="Прямая со стрелкой 24"/>
          <p:cNvCxnSpPr/>
          <p:nvPr/>
        </p:nvCxnSpPr>
        <p:spPr>
          <a:xfrm>
            <a:off x="2124075" y="1268413"/>
            <a:ext cx="863600" cy="0"/>
          </a:xfrm>
          <a:prstGeom prst="straightConnector1">
            <a:avLst/>
          </a:prstGeom>
          <a:ln w="44450">
            <a:solidFill>
              <a:schemeClr val="bg1">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pic>
        <p:nvPicPr>
          <p:cNvPr id="22564" name="Picture 2"/>
          <p:cNvPicPr>
            <a:picLocks noChangeAspect="1" noChangeArrowheads="1"/>
          </p:cNvPicPr>
          <p:nvPr/>
        </p:nvPicPr>
        <p:blipFill>
          <a:blip r:embed="rId4"/>
          <a:srcRect/>
          <a:stretch>
            <a:fillRect/>
          </a:stretch>
        </p:blipFill>
        <p:spPr bwMode="auto">
          <a:xfrm>
            <a:off x="0" y="0"/>
            <a:ext cx="681038" cy="1330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2"/>
                                        </p:tgtEl>
                                      </p:cBhvr>
                                    </p:animEffect>
                                    <p:set>
                                      <p:cBhvr>
                                        <p:cTn id="7" dur="1" fill="hold">
                                          <p:stCondLst>
                                            <p:cond delay="999"/>
                                          </p:stCondLst>
                                        </p:cTn>
                                        <p:tgtEl>
                                          <p:spTgt spid="2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2566"/>
                                        </p:tgtEl>
                                        <p:attrNameLst>
                                          <p:attrName>style.visibility</p:attrName>
                                        </p:attrNameLst>
                                      </p:cBhvr>
                                      <p:to>
                                        <p:strVal val="visible"/>
                                      </p:to>
                                    </p:set>
                                    <p:animEffect transition="in" filter="fade">
                                      <p:cBhvr>
                                        <p:cTn id="13" dur="1000"/>
                                        <p:tgtEl>
                                          <p:spTgt spid="22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sp>
        <p:nvSpPr>
          <p:cNvPr id="3" name="Скругленный прямоугольник 2"/>
          <p:cNvSpPr/>
          <p:nvPr/>
        </p:nvSpPr>
        <p:spPr>
          <a:xfrm>
            <a:off x="252000" y="1556792"/>
            <a:ext cx="8639999" cy="1328023"/>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1.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«Раздоры в христианской семье</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4" name="Скругленный прямоугольник 3"/>
          <p:cNvSpPr/>
          <p:nvPr/>
        </p:nvSpPr>
        <p:spPr>
          <a:xfrm>
            <a:off x="251999" y="3289975"/>
            <a:ext cx="8640000"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2.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Год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раскола</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19" name="Скругленный прямоугольник 18"/>
          <p:cNvSpPr/>
          <p:nvPr/>
        </p:nvSpPr>
        <p:spPr>
          <a:xfrm>
            <a:off x="251519" y="4658127"/>
            <a:ext cx="8640480"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3.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Взгляды друг на </a:t>
            </a: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друга</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pic>
        <p:nvPicPr>
          <p:cNvPr id="24581" name="Picture 9"/>
          <p:cNvPicPr>
            <a:picLocks noChangeAspect="1" noChangeArrowheads="1"/>
          </p:cNvPicPr>
          <p:nvPr/>
        </p:nvPicPr>
        <p:blipFill>
          <a:blip r:embed="rId2">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252379" y="960562"/>
            <a:ext cx="8763158" cy="987504"/>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indent="347663"/>
            <a:r>
              <a:rPr lang="ru-RU" sz="2600" b="1">
                <a:solidFill>
                  <a:srgbClr val="0070C0"/>
                </a:solidFill>
                <a:latin typeface="Comic Sans MS" pitchFamily="66" charset="0"/>
              </a:rPr>
              <a:t>Повышенный уровень. </a:t>
            </a:r>
            <a:r>
              <a:rPr lang="ru-RU" sz="2600">
                <a:latin typeface="Comic Sans MS" pitchFamily="66" charset="0"/>
              </a:rPr>
              <a:t>Что мешало взаимопониманию западных и восточных христиан.</a:t>
            </a:r>
          </a:p>
        </p:txBody>
      </p:sp>
      <p:pic>
        <p:nvPicPr>
          <p:cNvPr id="25604"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4" name="Заголовок 3"/>
          <p:cNvSpPr>
            <a:spLocks noGrp="1"/>
          </p:cNvSpPr>
          <p:nvPr>
            <p:ph type="title"/>
          </p:nvPr>
        </p:nvSpPr>
        <p:spPr/>
        <p:txBody>
          <a:bodyPr/>
          <a:lstStyle/>
          <a:p>
            <a:pPr fontAlgn="auto">
              <a:spcAft>
                <a:spcPts val="0"/>
              </a:spcAft>
              <a:defRPr/>
            </a:pPr>
            <a:r>
              <a:rPr lang="ru-RU" sz="3200" dirty="0" smtClean="0"/>
              <a:t>«</a:t>
            </a:r>
            <a:r>
              <a:rPr lang="ru-RU" sz="3200" spc="-150" dirty="0" smtClean="0"/>
              <a:t>РАЗДОРЫ</a:t>
            </a:r>
            <a:r>
              <a:rPr lang="ru-RU" sz="3200" dirty="0" smtClean="0"/>
              <a:t> В ХРИСТИАНСКОЙ СЕМЬЕ»</a:t>
            </a:r>
            <a:endParaRPr lang="ru-RU" sz="3200" dirty="0"/>
          </a:p>
        </p:txBody>
      </p:sp>
      <p:pic>
        <p:nvPicPr>
          <p:cNvPr id="2050" name="Picture 2"/>
          <p:cNvPicPr>
            <a:picLocks noChangeAspect="1" noChangeArrowheads="1"/>
          </p:cNvPicPr>
          <p:nvPr/>
        </p:nvPicPr>
        <p:blipFill>
          <a:blip r:embed="rId5">
            <a:extLst>
              <a:ext uri="{28A0092B-C50C-407E-A947-70E740481C1C}"/>
            </a:extLst>
          </a:blip>
          <a:srcRect/>
          <a:stretch>
            <a:fillRect/>
          </a:stretch>
        </p:blipFill>
        <p:spPr bwMode="auto">
          <a:xfrm>
            <a:off x="252000" y="2276872"/>
            <a:ext cx="4522409" cy="3420000"/>
          </a:xfrm>
          <a:prstGeom prst="roundRect">
            <a:avLst>
              <a:gd name="adj" fmla="val 9755"/>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pic>
        <p:nvPicPr>
          <p:cNvPr id="2051" name="Picture 3"/>
          <p:cNvPicPr>
            <a:picLocks noChangeAspect="1" noChangeArrowheads="1"/>
          </p:cNvPicPr>
          <p:nvPr/>
        </p:nvPicPr>
        <p:blipFill>
          <a:blip r:embed="rId6">
            <a:extLst>
              <a:ext uri="{28A0092B-C50C-407E-A947-70E740481C1C}"/>
            </a:extLst>
          </a:blip>
          <a:srcRect/>
          <a:stretch>
            <a:fillRect/>
          </a:stretch>
        </p:blipFill>
        <p:spPr bwMode="auto">
          <a:xfrm>
            <a:off x="5364685" y="2276872"/>
            <a:ext cx="3527795" cy="3420000"/>
          </a:xfrm>
          <a:prstGeom prst="roundRect">
            <a:avLst>
              <a:gd name="adj" fmla="val 9179"/>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extLst>
        </p:spPr>
      </p:pic>
      <p:sp>
        <p:nvSpPr>
          <p:cNvPr id="5" name="Скругленный прямоугольник 4"/>
          <p:cNvSpPr/>
          <p:nvPr/>
        </p:nvSpPr>
        <p:spPr>
          <a:xfrm>
            <a:off x="250825" y="5903913"/>
            <a:ext cx="4500563" cy="850900"/>
          </a:xfrm>
          <a:prstGeom prst="roundRect">
            <a:avLst/>
          </a:prstGeom>
          <a:solidFill>
            <a:schemeClr val="accent4">
              <a:lumMod val="20000"/>
              <a:lumOff val="80000"/>
            </a:schemeClr>
          </a:solidFill>
          <a:ln>
            <a:solidFill>
              <a:schemeClr val="bg1">
                <a:lumMod val="50000"/>
              </a:schemeClr>
            </a:solidFill>
          </a:ln>
        </p:spPr>
        <p:txBody>
          <a:bodyPr>
            <a:spAutoFit/>
          </a:bodyPr>
          <a:lstStyle/>
          <a:p>
            <a:pPr algn="ctr" fontAlgn="auto">
              <a:spcBef>
                <a:spcPts val="0"/>
              </a:spcBef>
              <a:spcAft>
                <a:spcPts val="0"/>
              </a:spcAft>
              <a:defRPr/>
            </a:pPr>
            <a:r>
              <a:rPr lang="ru-RU" sz="2200" dirty="0">
                <a:latin typeface="+mn-lt"/>
              </a:rPr>
              <a:t>Августин Блаженный – отец Западной </a:t>
            </a:r>
            <a:r>
              <a:rPr lang="ru-RU" sz="2200" dirty="0">
                <a:latin typeface="+mn-lt"/>
              </a:rPr>
              <a:t>и Восточной </a:t>
            </a:r>
            <a:r>
              <a:rPr lang="ru-RU" sz="2200" dirty="0">
                <a:latin typeface="+mn-lt"/>
              </a:rPr>
              <a:t>церкви</a:t>
            </a:r>
          </a:p>
        </p:txBody>
      </p:sp>
      <p:sp>
        <p:nvSpPr>
          <p:cNvPr id="7" name="Скругленный прямоугольник 6"/>
          <p:cNvSpPr/>
          <p:nvPr/>
        </p:nvSpPr>
        <p:spPr>
          <a:xfrm>
            <a:off x="5364163" y="5903913"/>
            <a:ext cx="3529012" cy="850900"/>
          </a:xfrm>
          <a:prstGeom prst="roundRect">
            <a:avLst/>
          </a:prstGeom>
          <a:solidFill>
            <a:schemeClr val="accent4">
              <a:lumMod val="20000"/>
              <a:lumOff val="80000"/>
            </a:schemeClr>
          </a:solidFill>
          <a:ln>
            <a:solidFill>
              <a:schemeClr val="bg1">
                <a:lumMod val="50000"/>
              </a:schemeClr>
            </a:solidFill>
          </a:ln>
        </p:spPr>
        <p:txBody>
          <a:bodyPr>
            <a:spAutoFit/>
          </a:bodyPr>
          <a:lstStyle/>
          <a:p>
            <a:pPr algn="ctr" fontAlgn="auto">
              <a:spcBef>
                <a:spcPts val="0"/>
              </a:spcBef>
              <a:spcAft>
                <a:spcPts val="0"/>
              </a:spcAft>
              <a:defRPr/>
            </a:pPr>
            <a:r>
              <a:rPr lang="ru-RU" sz="2200" dirty="0">
                <a:latin typeface="+mn-lt"/>
              </a:rPr>
              <a:t>Иоанн </a:t>
            </a:r>
            <a:r>
              <a:rPr lang="ru-RU" sz="2200" dirty="0" err="1">
                <a:latin typeface="+mn-lt"/>
              </a:rPr>
              <a:t>Дамаскин</a:t>
            </a:r>
            <a:r>
              <a:rPr lang="ru-RU" sz="2200" dirty="0">
                <a:latin typeface="+mn-lt"/>
              </a:rPr>
              <a:t> – </a:t>
            </a:r>
            <a:r>
              <a:rPr lang="ru-RU" sz="2200" dirty="0">
                <a:latin typeface="+mn-lt"/>
              </a:rPr>
              <a:t>отец </a:t>
            </a:r>
            <a:r>
              <a:rPr lang="ru-RU" sz="2200" dirty="0">
                <a:latin typeface="+mn-lt"/>
              </a:rPr>
              <a:t>Восточной </a:t>
            </a:r>
            <a:r>
              <a:rPr lang="ru-RU" sz="2200" dirty="0">
                <a:latin typeface="+mn-lt"/>
              </a:rPr>
              <a:t>церкви</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rrowheads="1"/>
          </p:cNvPicPr>
          <p:nvPr/>
        </p:nvPicPr>
        <p:blipFill>
          <a:blip r:embed="rId3"/>
          <a:srcRect/>
          <a:stretch>
            <a:fillRect/>
          </a:stretch>
        </p:blipFill>
        <p:spPr bwMode="auto">
          <a:xfrm>
            <a:off x="252413" y="981075"/>
            <a:ext cx="8639175" cy="5759450"/>
          </a:xfrm>
          <a:prstGeom prst="rect">
            <a:avLst/>
          </a:prstGeom>
          <a:noFill/>
          <a:ln w="9525">
            <a:solidFill>
              <a:schemeClr val="tx1"/>
            </a:solidFill>
            <a:miter lim="800000"/>
            <a:headEnd/>
            <a:tailEnd/>
          </a:ln>
        </p:spPr>
      </p:pic>
      <p:sp>
        <p:nvSpPr>
          <p:cNvPr id="3" name="Скругленный прямоугольник 2"/>
          <p:cNvSpPr/>
          <p:nvPr/>
        </p:nvSpPr>
        <p:spPr>
          <a:xfrm>
            <a:off x="252000" y="2636912"/>
            <a:ext cx="8640000" cy="1532334"/>
          </a:xfrm>
          <a:prstGeom prst="roundRect">
            <a:avLst/>
          </a:prstGeom>
          <a:blipFill>
            <a:blip r:embed="rId4" cstate="print"/>
            <a:tile tx="0" ty="0" sx="100000" sy="100000" flip="none" algn="tl"/>
          </a:blipFill>
          <a:ln>
            <a:solidFill>
              <a:schemeClr val="bg1">
                <a:lumMod val="50000"/>
              </a:schemeClr>
            </a:solidFill>
          </a:ln>
          <a:scene3d>
            <a:camera prst="orthographicFront"/>
            <a:lightRig rig="threePt" dir="t"/>
          </a:scene3d>
          <a:sp3d>
            <a:bevelT prst="angle"/>
          </a:sp3d>
        </p:spPr>
        <p:txBody>
          <a:bodyPr>
            <a:spAutoFit/>
          </a:bodyPr>
          <a:lstStyle/>
          <a:p>
            <a:pPr indent="354013"/>
            <a:r>
              <a:rPr lang="ru-RU" sz="2600" b="1">
                <a:solidFill>
                  <a:srgbClr val="0070C0"/>
                </a:solidFill>
                <a:latin typeface="Comic Sans MS" pitchFamily="66" charset="0"/>
              </a:rPr>
              <a:t>Необходимый уровень. </a:t>
            </a:r>
            <a:r>
              <a:rPr lang="ru-RU" sz="2800">
                <a:latin typeface="Comic Sans MS" pitchFamily="66" charset="0"/>
              </a:rPr>
              <a:t>По карте определи, какие страны относятся к католической, а </a:t>
            </a:r>
            <a:r>
              <a:rPr lang="ru-RU" sz="2800"/>
              <a:t> </a:t>
            </a:r>
            <a:r>
              <a:rPr lang="ru-RU" sz="2800">
                <a:latin typeface="Comic Sans MS" pitchFamily="66" charset="0"/>
              </a:rPr>
              <a:t>какие – к православной цивилизации.</a:t>
            </a:r>
            <a:endParaRPr lang="ru-RU" sz="2600">
              <a:latin typeface="Comic Sans MS" pitchFamily="66" charset="0"/>
            </a:endParaRPr>
          </a:p>
        </p:txBody>
      </p:sp>
      <p:pic>
        <p:nvPicPr>
          <p:cNvPr id="27653"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4" name="Заголовок 3"/>
          <p:cNvSpPr>
            <a:spLocks noGrp="1"/>
          </p:cNvSpPr>
          <p:nvPr>
            <p:ph type="title"/>
          </p:nvPr>
        </p:nvSpPr>
        <p:spPr/>
        <p:txBody>
          <a:bodyPr/>
          <a:lstStyle/>
          <a:p>
            <a:pPr fontAlgn="auto">
              <a:spcAft>
                <a:spcPts val="0"/>
              </a:spcAft>
              <a:defRPr/>
            </a:pPr>
            <a:r>
              <a:rPr lang="ru-RU" sz="3200" dirty="0" smtClean="0"/>
              <a:t>«</a:t>
            </a:r>
            <a:r>
              <a:rPr lang="ru-RU" sz="3200" spc="-150" dirty="0" smtClean="0"/>
              <a:t>РАЗДОРЫ</a:t>
            </a:r>
            <a:r>
              <a:rPr lang="ru-RU" sz="3200" dirty="0" smtClean="0"/>
              <a:t> В ХРИСТИАНСКОЙ СЕМЬЕ»</a:t>
            </a:r>
            <a:endParaRPr lang="ru-RU"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252000" y="980728"/>
            <a:ext cx="8640000" cy="1055608"/>
          </a:xfrm>
          <a:prstGeom prst="roundRect">
            <a:avLst/>
          </a:prstGeom>
          <a:blipFill>
            <a:blip r:embed="rId3" cstate="print">
              <a:extLst>
                <a:ext uri="{28A0092B-C50C-407E-A947-70E740481C1C}"/>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7188" fontAlgn="auto">
              <a:spcBef>
                <a:spcPts val="0"/>
              </a:spcBef>
              <a:spcAft>
                <a:spcPts val="0"/>
              </a:spcAft>
              <a:defRPr/>
            </a:pPr>
            <a:r>
              <a:rPr lang="ru-RU" sz="2800" b="1" dirty="0">
                <a:solidFill>
                  <a:srgbClr val="0070C0"/>
                </a:solidFill>
                <a:latin typeface="+mn-lt"/>
              </a:rPr>
              <a:t>Необходимый уровень. </a:t>
            </a:r>
            <a:r>
              <a:rPr lang="ru-RU" sz="2800" dirty="0">
                <a:latin typeface="+mn-lt"/>
              </a:rPr>
              <a:t>Расставь </a:t>
            </a:r>
            <a:r>
              <a:rPr lang="ru-RU" sz="2800" dirty="0">
                <a:latin typeface="+mn-lt"/>
              </a:rPr>
              <a:t>события и явления в правильной </a:t>
            </a:r>
            <a:r>
              <a:rPr lang="ru-RU" sz="2800" dirty="0">
                <a:latin typeface="+mn-lt"/>
              </a:rPr>
              <a:t>последовательности.</a:t>
            </a:r>
            <a:endParaRPr lang="ru-RU" sz="2800" dirty="0">
              <a:latin typeface="+mn-lt"/>
            </a:endParaRPr>
          </a:p>
        </p:txBody>
      </p:sp>
      <p:sp>
        <p:nvSpPr>
          <p:cNvPr id="29700" name="Прямоугольник 7"/>
          <p:cNvSpPr>
            <a:spLocks noChangeArrowheads="1"/>
          </p:cNvSpPr>
          <p:nvPr/>
        </p:nvSpPr>
        <p:spPr bwMode="auto">
          <a:xfrm>
            <a:off x="252413" y="2265363"/>
            <a:ext cx="8631237" cy="3292475"/>
          </a:xfrm>
          <a:prstGeom prst="rect">
            <a:avLst/>
          </a:prstGeom>
          <a:noFill/>
          <a:ln w="9525">
            <a:noFill/>
            <a:miter lim="800000"/>
            <a:headEnd/>
            <a:tailEnd/>
          </a:ln>
        </p:spPr>
        <p:txBody>
          <a:bodyPr>
            <a:spAutoFit/>
          </a:bodyPr>
          <a:lstStyle/>
          <a:p>
            <a:pPr indent="354013"/>
            <a:r>
              <a:rPr lang="ru-RU" sz="3000">
                <a:latin typeface="Comic Sans MS" pitchFamily="66" charset="0"/>
              </a:rPr>
              <a:t>1. Разрыв отношений между западной и восточной церквями.</a:t>
            </a:r>
          </a:p>
          <a:p>
            <a:pPr indent="354013"/>
            <a:r>
              <a:rPr lang="ru-RU" sz="3000">
                <a:latin typeface="Comic Sans MS" pitchFamily="66" charset="0"/>
              </a:rPr>
              <a:t>2. Письмо патриарха папе римскому.</a:t>
            </a:r>
          </a:p>
          <a:p>
            <a:pPr indent="354013"/>
            <a:r>
              <a:rPr lang="ru-RU" sz="3000">
                <a:latin typeface="Comic Sans MS" pitchFamily="66" charset="0"/>
              </a:rPr>
              <a:t>3. Конфликт между </a:t>
            </a:r>
            <a:r>
              <a:rPr lang="ru-RU" sz="3000"/>
              <a:t>п</a:t>
            </a:r>
            <a:r>
              <a:rPr lang="ru-RU" sz="3000">
                <a:latin typeface="Comic Sans MS" pitchFamily="66" charset="0"/>
              </a:rPr>
              <a:t>апой и </a:t>
            </a:r>
            <a:r>
              <a:rPr lang="ru-RU" sz="3000"/>
              <a:t>п</a:t>
            </a:r>
            <a:r>
              <a:rPr lang="ru-RU" sz="3000">
                <a:latin typeface="Comic Sans MS" pitchFamily="66" charset="0"/>
              </a:rPr>
              <a:t>атриархом в Южной Италии и на Сицилии.</a:t>
            </a:r>
          </a:p>
          <a:p>
            <a:pPr indent="354013"/>
            <a:r>
              <a:rPr lang="ru-RU" sz="3000">
                <a:latin typeface="Comic Sans MS" pitchFamily="66" charset="0"/>
              </a:rPr>
              <a:t>4. Приезд кардинала Гумберта в Константинополь. </a:t>
            </a:r>
          </a:p>
        </p:txBody>
      </p:sp>
      <p:grpSp>
        <p:nvGrpSpPr>
          <p:cNvPr id="29701" name="Группа 8"/>
          <p:cNvGrpSpPr>
            <a:grpSpLocks/>
          </p:cNvGrpSpPr>
          <p:nvPr/>
        </p:nvGrpSpPr>
        <p:grpSpPr bwMode="auto">
          <a:xfrm>
            <a:off x="260350" y="5732463"/>
            <a:ext cx="8631238" cy="787400"/>
            <a:chOff x="259594" y="5882706"/>
            <a:chExt cx="8632406" cy="786654"/>
          </a:xfrm>
        </p:grpSpPr>
        <p:sp>
          <p:nvSpPr>
            <p:cNvPr id="10" name="Полилиния 9"/>
            <p:cNvSpPr/>
            <p:nvPr/>
          </p:nvSpPr>
          <p:spPr>
            <a:xfrm>
              <a:off x="259594"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endParaRPr lang="ru-RU" sz="5400" dirty="0"/>
            </a:p>
          </p:txBody>
        </p:sp>
        <p:sp>
          <p:nvSpPr>
            <p:cNvPr id="11" name="Полилиния 10"/>
            <p:cNvSpPr/>
            <p:nvPr/>
          </p:nvSpPr>
          <p:spPr>
            <a:xfrm>
              <a:off x="1835696" y="5998466"/>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12" name="Полилиния 11"/>
            <p:cNvSpPr/>
            <p:nvPr/>
          </p:nvSpPr>
          <p:spPr>
            <a:xfrm>
              <a:off x="2627784"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endParaRPr lang="ru-RU" sz="5400" dirty="0"/>
            </a:p>
          </p:txBody>
        </p:sp>
        <p:sp>
          <p:nvSpPr>
            <p:cNvPr id="13" name="Полилиния 12"/>
            <p:cNvSpPr/>
            <p:nvPr/>
          </p:nvSpPr>
          <p:spPr>
            <a:xfrm>
              <a:off x="4211960" y="5998466"/>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14" name="Полилиния 13"/>
            <p:cNvSpPr/>
            <p:nvPr/>
          </p:nvSpPr>
          <p:spPr>
            <a:xfrm>
              <a:off x="5076056"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endParaRPr lang="ru-RU" sz="5400" dirty="0"/>
            </a:p>
          </p:txBody>
        </p:sp>
        <p:sp>
          <p:nvSpPr>
            <p:cNvPr id="15" name="Полилиния 14"/>
            <p:cNvSpPr/>
            <p:nvPr/>
          </p:nvSpPr>
          <p:spPr>
            <a:xfrm>
              <a:off x="6660312" y="5990717"/>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lIns="0" tIns="112576" rIns="144352" bIns="112576" spcCol="1270" anchor="ctr"/>
            <a:lstStyle/>
            <a:p>
              <a:pPr algn="ctr" defTabSz="933450" fontAlgn="auto">
                <a:lnSpc>
                  <a:spcPct val="90000"/>
                </a:lnSpc>
                <a:spcAft>
                  <a:spcPct val="35000"/>
                </a:spcAft>
                <a:defRPr/>
              </a:pPr>
              <a:endParaRPr lang="ru-RU" sz="2100"/>
            </a:p>
          </p:txBody>
        </p:sp>
        <p:sp>
          <p:nvSpPr>
            <p:cNvPr id="16" name="Полилиния 15"/>
            <p:cNvSpPr/>
            <p:nvPr/>
          </p:nvSpPr>
          <p:spPr>
            <a:xfrm>
              <a:off x="7452000" y="5882706"/>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lIns="245626" tIns="245626" rIns="245626" bIns="245626" spcCol="1270" anchor="ctr"/>
            <a:lstStyle/>
            <a:p>
              <a:pPr algn="ctr" defTabSz="2400300" fontAlgn="auto">
                <a:lnSpc>
                  <a:spcPct val="90000"/>
                </a:lnSpc>
                <a:spcAft>
                  <a:spcPct val="35000"/>
                </a:spcAft>
                <a:defRPr/>
              </a:pPr>
              <a:r>
                <a:rPr lang="ru-RU" sz="5400" dirty="0"/>
                <a:t>. . . </a:t>
              </a:r>
              <a:endParaRPr lang="ru-RU" sz="5400" dirty="0"/>
            </a:p>
          </p:txBody>
        </p:sp>
      </p:grpSp>
      <p:sp>
        <p:nvSpPr>
          <p:cNvPr id="2" name="Заголовок 1"/>
          <p:cNvSpPr>
            <a:spLocks noGrp="1"/>
          </p:cNvSpPr>
          <p:nvPr>
            <p:ph type="title"/>
          </p:nvPr>
        </p:nvSpPr>
        <p:spPr/>
        <p:txBody>
          <a:bodyPr>
            <a:normAutofit fontScale="90000"/>
          </a:bodyPr>
          <a:lstStyle/>
          <a:p>
            <a:pPr fontAlgn="auto">
              <a:spcAft>
                <a:spcPts val="0"/>
              </a:spcAft>
              <a:defRPr/>
            </a:pPr>
            <a:r>
              <a:rPr lang="ru-RU" dirty="0"/>
              <a:t>ГОД РАСКОЛА</a:t>
            </a:r>
          </a:p>
        </p:txBody>
      </p:sp>
      <p:pic>
        <p:nvPicPr>
          <p:cNvPr id="29703"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Другая 6">
      <a:dk1>
        <a:srgbClr val="800000"/>
      </a:dk1>
      <a:lt1>
        <a:srgbClr val="800000"/>
      </a:lt1>
      <a:dk2>
        <a:srgbClr val="800000"/>
      </a:dk2>
      <a:lt2>
        <a:srgbClr val="FFFF99"/>
      </a:lt2>
      <a:accent1>
        <a:srgbClr val="FFCC99"/>
      </a:accent1>
      <a:accent2>
        <a:srgbClr val="800000"/>
      </a:accent2>
      <a:accent3>
        <a:srgbClr val="FF9933"/>
      </a:accent3>
      <a:accent4>
        <a:srgbClr val="FFFF66"/>
      </a:accent4>
      <a:accent5>
        <a:srgbClr val="FFC000"/>
      </a:accent5>
      <a:accent6>
        <a:srgbClr val="F79646"/>
      </a:accent6>
      <a:hlink>
        <a:srgbClr val="800000"/>
      </a:hlink>
      <a:folHlink>
        <a:srgbClr val="990000"/>
      </a:folHlink>
    </a:clrScheme>
    <a:fontScheme name="для урока">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15155</TotalTime>
  <Words>765</Words>
  <Application>Microsoft Office PowerPoint</Application>
  <PresentationFormat>Экран (4:3)</PresentationFormat>
  <Paragraphs>107</Paragraphs>
  <Slides>14</Slides>
  <Notes>13</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5</vt:i4>
      </vt:variant>
      <vt:variant>
        <vt:lpstr>Заголовки слайдов</vt:lpstr>
      </vt:variant>
      <vt:variant>
        <vt:i4>14</vt:i4>
      </vt:variant>
    </vt:vector>
  </HeadingPairs>
  <TitlesOfParts>
    <vt:vector size="23" baseType="lpstr">
      <vt:lpstr>Comic Sans MS</vt:lpstr>
      <vt:lpstr>Arial</vt:lpstr>
      <vt:lpstr>Calibri</vt:lpstr>
      <vt:lpstr>Times New Roman</vt:lpstr>
      <vt:lpstr>Тема1</vt:lpstr>
      <vt:lpstr>Тема1</vt:lpstr>
      <vt:lpstr>Тема1</vt:lpstr>
      <vt:lpstr>Тема1</vt:lpstr>
      <vt:lpstr>Тема1</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РАСКОЛ ХРИСТИАНСКОГО МИРА</dc:title>
  <dc:creator>Telli</dc:creator>
  <cp:lastModifiedBy>Admin</cp:lastModifiedBy>
  <cp:revision>442</cp:revision>
  <dcterms:created xsi:type="dcterms:W3CDTF">2012-04-06T18:00:09Z</dcterms:created>
  <dcterms:modified xsi:type="dcterms:W3CDTF">2013-09-29T18:09:03Z</dcterms:modified>
</cp:coreProperties>
</file>